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79" r:id="rId4"/>
    <p:sldId id="257" r:id="rId5"/>
    <p:sldId id="276" r:id="rId6"/>
    <p:sldId id="258" r:id="rId7"/>
    <p:sldId id="273" r:id="rId8"/>
    <p:sldId id="264" r:id="rId9"/>
    <p:sldId id="271" r:id="rId10"/>
    <p:sldId id="282" r:id="rId11"/>
    <p:sldId id="259" r:id="rId12"/>
    <p:sldId id="260" r:id="rId13"/>
    <p:sldId id="278" r:id="rId14"/>
    <p:sldId id="272" r:id="rId15"/>
    <p:sldId id="280" r:id="rId16"/>
    <p:sldId id="274" r:id="rId17"/>
    <p:sldId id="261" r:id="rId18"/>
    <p:sldId id="262" r:id="rId19"/>
    <p:sldId id="275" r:id="rId20"/>
    <p:sldId id="263" r:id="rId21"/>
    <p:sldId id="265" r:id="rId22"/>
    <p:sldId id="281" r:id="rId23"/>
    <p:sldId id="269" r:id="rId24"/>
    <p:sldId id="270" r:id="rId25"/>
    <p:sldId id="267" r:id="rId26"/>
    <p:sldId id="283" r:id="rId27"/>
    <p:sldId id="284" r:id="rId28"/>
    <p:sldId id="277" r:id="rId29"/>
    <p:sldId id="268" r:id="rId30"/>
    <p:sldId id="266" r:id="rId31"/>
    <p:sldId id="285" r:id="rId32"/>
    <p:sldId id="286" r:id="rId33"/>
    <p:sldId id="287" r:id="rId34"/>
    <p:sldId id="288" r:id="rId35"/>
    <p:sldId id="289" r:id="rId36"/>
  </p:sldIdLst>
  <p:sldSz cx="9144000" cy="5143500" type="screen16x9"/>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AF27"/>
    <a:srgbClr val="C42A13"/>
    <a:srgbClr val="F9711C"/>
    <a:srgbClr val="38B28A"/>
    <a:srgbClr val="E74C2E"/>
    <a:srgbClr val="1967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82"/>
      </p:cViewPr>
      <p:guideLst>
        <p:guide orient="horz" pos="1620"/>
        <p:guide pos="2880"/>
      </p:guideLst>
    </p:cSldViewPr>
  </p:slideViewPr>
  <p:notesTextViewPr>
    <p:cViewPr>
      <p:scale>
        <a:sx n="1" d="1"/>
        <a:sy n="1" d="1"/>
      </p:scale>
      <p:origin x="0" y="0"/>
    </p:cViewPr>
  </p:notesTextViewPr>
  <p:sorterViewPr>
    <p:cViewPr>
      <p:scale>
        <a:sx n="182" d="100"/>
        <a:sy n="18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C58FF6-4467-43F1-89AB-D185139918FC}" type="datetimeFigureOut">
              <a:rPr lang="zh-CN" altLang="en-US" smtClean="0"/>
              <a:t>2016/11/7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88F22F-F449-4453-81D0-F9B7771B5E46}" type="slidenum">
              <a:rPr lang="zh-CN" altLang="en-US" smtClean="0"/>
              <a:t>‹#›</a:t>
            </a:fld>
            <a:endParaRPr lang="zh-CN" altLang="en-US"/>
          </a:p>
        </p:txBody>
      </p:sp>
    </p:spTree>
    <p:extLst>
      <p:ext uri="{BB962C8B-B14F-4D97-AF65-F5344CB8AC3E}">
        <p14:creationId xmlns:p14="http://schemas.microsoft.com/office/powerpoint/2010/main" val="254128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A88F22F-F449-4453-81D0-F9B7771B5E46}" type="slidenum">
              <a:rPr lang="zh-CN" altLang="en-US" smtClean="0"/>
              <a:t>1</a:t>
            </a:fld>
            <a:endParaRPr lang="zh-CN" altLang="en-US"/>
          </a:p>
        </p:txBody>
      </p:sp>
    </p:spTree>
    <p:extLst>
      <p:ext uri="{BB962C8B-B14F-4D97-AF65-F5344CB8AC3E}">
        <p14:creationId xmlns:p14="http://schemas.microsoft.com/office/powerpoint/2010/main" val="342375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10</a:t>
            </a:fld>
            <a:endParaRPr lang="zh-CN" altLang="en-US"/>
          </a:p>
        </p:txBody>
      </p:sp>
    </p:spTree>
    <p:extLst>
      <p:ext uri="{BB962C8B-B14F-4D97-AF65-F5344CB8AC3E}">
        <p14:creationId xmlns:p14="http://schemas.microsoft.com/office/powerpoint/2010/main" val="203067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11</a:t>
            </a:fld>
            <a:endParaRPr lang="zh-CN" altLang="en-US"/>
          </a:p>
        </p:txBody>
      </p:sp>
    </p:spTree>
    <p:extLst>
      <p:ext uri="{BB962C8B-B14F-4D97-AF65-F5344CB8AC3E}">
        <p14:creationId xmlns:p14="http://schemas.microsoft.com/office/powerpoint/2010/main" val="3654266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12</a:t>
            </a:fld>
            <a:endParaRPr lang="zh-CN" altLang="en-US"/>
          </a:p>
        </p:txBody>
      </p:sp>
    </p:spTree>
    <p:extLst>
      <p:ext uri="{BB962C8B-B14F-4D97-AF65-F5344CB8AC3E}">
        <p14:creationId xmlns:p14="http://schemas.microsoft.com/office/powerpoint/2010/main" val="2531597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13</a:t>
            </a:fld>
            <a:endParaRPr lang="zh-CN" altLang="en-US"/>
          </a:p>
        </p:txBody>
      </p:sp>
    </p:spTree>
    <p:extLst>
      <p:ext uri="{BB962C8B-B14F-4D97-AF65-F5344CB8AC3E}">
        <p14:creationId xmlns:p14="http://schemas.microsoft.com/office/powerpoint/2010/main" val="4151503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14</a:t>
            </a:fld>
            <a:endParaRPr lang="zh-CN" altLang="en-US"/>
          </a:p>
        </p:txBody>
      </p:sp>
    </p:spTree>
    <p:extLst>
      <p:ext uri="{BB962C8B-B14F-4D97-AF65-F5344CB8AC3E}">
        <p14:creationId xmlns:p14="http://schemas.microsoft.com/office/powerpoint/2010/main" val="3099643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15</a:t>
            </a:fld>
            <a:endParaRPr lang="zh-CN" altLang="en-US"/>
          </a:p>
        </p:txBody>
      </p:sp>
    </p:spTree>
    <p:extLst>
      <p:ext uri="{BB962C8B-B14F-4D97-AF65-F5344CB8AC3E}">
        <p14:creationId xmlns:p14="http://schemas.microsoft.com/office/powerpoint/2010/main" val="2134838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16</a:t>
            </a:fld>
            <a:endParaRPr lang="zh-CN" altLang="en-US"/>
          </a:p>
        </p:txBody>
      </p:sp>
    </p:spTree>
    <p:extLst>
      <p:ext uri="{BB962C8B-B14F-4D97-AF65-F5344CB8AC3E}">
        <p14:creationId xmlns:p14="http://schemas.microsoft.com/office/powerpoint/2010/main" val="3359266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A88F22F-F449-4453-81D0-F9B7771B5E46}" type="slidenum">
              <a:rPr lang="zh-CN" altLang="en-US" smtClean="0"/>
              <a:t>17</a:t>
            </a:fld>
            <a:endParaRPr lang="zh-CN" altLang="en-US"/>
          </a:p>
        </p:txBody>
      </p:sp>
    </p:spTree>
    <p:extLst>
      <p:ext uri="{BB962C8B-B14F-4D97-AF65-F5344CB8AC3E}">
        <p14:creationId xmlns:p14="http://schemas.microsoft.com/office/powerpoint/2010/main" val="2761194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18</a:t>
            </a:fld>
            <a:endParaRPr lang="zh-CN" altLang="en-US"/>
          </a:p>
        </p:txBody>
      </p:sp>
    </p:spTree>
    <p:extLst>
      <p:ext uri="{BB962C8B-B14F-4D97-AF65-F5344CB8AC3E}">
        <p14:creationId xmlns:p14="http://schemas.microsoft.com/office/powerpoint/2010/main" val="2936398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19</a:t>
            </a:fld>
            <a:endParaRPr lang="zh-CN" altLang="en-US"/>
          </a:p>
        </p:txBody>
      </p:sp>
    </p:spTree>
    <p:extLst>
      <p:ext uri="{BB962C8B-B14F-4D97-AF65-F5344CB8AC3E}">
        <p14:creationId xmlns:p14="http://schemas.microsoft.com/office/powerpoint/2010/main" val="365692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2</a:t>
            </a:fld>
            <a:endParaRPr lang="zh-CN" altLang="en-US"/>
          </a:p>
        </p:txBody>
      </p:sp>
    </p:spTree>
    <p:extLst>
      <p:ext uri="{BB962C8B-B14F-4D97-AF65-F5344CB8AC3E}">
        <p14:creationId xmlns:p14="http://schemas.microsoft.com/office/powerpoint/2010/main" val="2762481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20</a:t>
            </a:fld>
            <a:endParaRPr lang="zh-CN" altLang="en-US"/>
          </a:p>
        </p:txBody>
      </p:sp>
    </p:spTree>
    <p:extLst>
      <p:ext uri="{BB962C8B-B14F-4D97-AF65-F5344CB8AC3E}">
        <p14:creationId xmlns:p14="http://schemas.microsoft.com/office/powerpoint/2010/main" val="1273059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21</a:t>
            </a:fld>
            <a:endParaRPr lang="zh-CN" altLang="en-US"/>
          </a:p>
        </p:txBody>
      </p:sp>
    </p:spTree>
    <p:extLst>
      <p:ext uri="{BB962C8B-B14F-4D97-AF65-F5344CB8AC3E}">
        <p14:creationId xmlns:p14="http://schemas.microsoft.com/office/powerpoint/2010/main" val="3911038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22</a:t>
            </a:fld>
            <a:endParaRPr lang="zh-CN" altLang="en-US"/>
          </a:p>
        </p:txBody>
      </p:sp>
    </p:spTree>
    <p:extLst>
      <p:ext uri="{BB962C8B-B14F-4D97-AF65-F5344CB8AC3E}">
        <p14:creationId xmlns:p14="http://schemas.microsoft.com/office/powerpoint/2010/main" val="2793052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23</a:t>
            </a:fld>
            <a:endParaRPr lang="zh-CN" altLang="en-US"/>
          </a:p>
        </p:txBody>
      </p:sp>
    </p:spTree>
    <p:extLst>
      <p:ext uri="{BB962C8B-B14F-4D97-AF65-F5344CB8AC3E}">
        <p14:creationId xmlns:p14="http://schemas.microsoft.com/office/powerpoint/2010/main" val="1453407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24</a:t>
            </a:fld>
            <a:endParaRPr lang="zh-CN" altLang="en-US"/>
          </a:p>
        </p:txBody>
      </p:sp>
    </p:spTree>
    <p:extLst>
      <p:ext uri="{BB962C8B-B14F-4D97-AF65-F5344CB8AC3E}">
        <p14:creationId xmlns:p14="http://schemas.microsoft.com/office/powerpoint/2010/main" val="3651796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25</a:t>
            </a:fld>
            <a:endParaRPr lang="zh-CN" altLang="en-US"/>
          </a:p>
        </p:txBody>
      </p:sp>
    </p:spTree>
    <p:extLst>
      <p:ext uri="{BB962C8B-B14F-4D97-AF65-F5344CB8AC3E}">
        <p14:creationId xmlns:p14="http://schemas.microsoft.com/office/powerpoint/2010/main" val="1562187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A88F22F-F449-4453-81D0-F9B7771B5E46}" type="slidenum">
              <a:rPr lang="zh-CN" altLang="en-US" smtClean="0"/>
              <a:t>26</a:t>
            </a:fld>
            <a:endParaRPr lang="zh-CN" altLang="en-US"/>
          </a:p>
        </p:txBody>
      </p:sp>
    </p:spTree>
    <p:extLst>
      <p:ext uri="{BB962C8B-B14F-4D97-AF65-F5344CB8AC3E}">
        <p14:creationId xmlns:p14="http://schemas.microsoft.com/office/powerpoint/2010/main" val="1006901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27</a:t>
            </a:fld>
            <a:endParaRPr lang="zh-CN" altLang="en-US"/>
          </a:p>
        </p:txBody>
      </p:sp>
    </p:spTree>
    <p:extLst>
      <p:ext uri="{BB962C8B-B14F-4D97-AF65-F5344CB8AC3E}">
        <p14:creationId xmlns:p14="http://schemas.microsoft.com/office/powerpoint/2010/main" val="2713488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28</a:t>
            </a:fld>
            <a:endParaRPr lang="zh-CN" altLang="en-US"/>
          </a:p>
        </p:txBody>
      </p:sp>
    </p:spTree>
    <p:extLst>
      <p:ext uri="{BB962C8B-B14F-4D97-AF65-F5344CB8AC3E}">
        <p14:creationId xmlns:p14="http://schemas.microsoft.com/office/powerpoint/2010/main" val="2866101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29</a:t>
            </a:fld>
            <a:endParaRPr lang="zh-CN" altLang="en-US"/>
          </a:p>
        </p:txBody>
      </p:sp>
    </p:spTree>
    <p:extLst>
      <p:ext uri="{BB962C8B-B14F-4D97-AF65-F5344CB8AC3E}">
        <p14:creationId xmlns:p14="http://schemas.microsoft.com/office/powerpoint/2010/main" val="4139769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3</a:t>
            </a:fld>
            <a:endParaRPr lang="zh-CN" altLang="en-US"/>
          </a:p>
        </p:txBody>
      </p:sp>
    </p:spTree>
    <p:extLst>
      <p:ext uri="{BB962C8B-B14F-4D97-AF65-F5344CB8AC3E}">
        <p14:creationId xmlns:p14="http://schemas.microsoft.com/office/powerpoint/2010/main" val="4240019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A88F22F-F449-4453-81D0-F9B7771B5E46}" type="slidenum">
              <a:rPr lang="zh-CN" altLang="en-US" smtClean="0"/>
              <a:t>30</a:t>
            </a:fld>
            <a:endParaRPr lang="zh-CN" altLang="en-US"/>
          </a:p>
        </p:txBody>
      </p:sp>
    </p:spTree>
    <p:extLst>
      <p:ext uri="{BB962C8B-B14F-4D97-AF65-F5344CB8AC3E}">
        <p14:creationId xmlns:p14="http://schemas.microsoft.com/office/powerpoint/2010/main" val="1359517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31</a:t>
            </a:fld>
            <a:endParaRPr lang="zh-CN" altLang="en-US"/>
          </a:p>
        </p:txBody>
      </p:sp>
    </p:spTree>
    <p:extLst>
      <p:ext uri="{BB962C8B-B14F-4D97-AF65-F5344CB8AC3E}">
        <p14:creationId xmlns:p14="http://schemas.microsoft.com/office/powerpoint/2010/main" val="3225872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A88F22F-F449-4453-81D0-F9B7771B5E46}" type="slidenum">
              <a:rPr lang="zh-CN" altLang="en-US" smtClean="0"/>
              <a:t>32</a:t>
            </a:fld>
            <a:endParaRPr lang="zh-CN" altLang="en-US"/>
          </a:p>
        </p:txBody>
      </p:sp>
    </p:spTree>
    <p:extLst>
      <p:ext uri="{BB962C8B-B14F-4D97-AF65-F5344CB8AC3E}">
        <p14:creationId xmlns:p14="http://schemas.microsoft.com/office/powerpoint/2010/main" val="1335929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4</a:t>
            </a:fld>
            <a:endParaRPr lang="zh-CN" altLang="en-US"/>
          </a:p>
        </p:txBody>
      </p:sp>
    </p:spTree>
    <p:extLst>
      <p:ext uri="{BB962C8B-B14F-4D97-AF65-F5344CB8AC3E}">
        <p14:creationId xmlns:p14="http://schemas.microsoft.com/office/powerpoint/2010/main" val="91933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5</a:t>
            </a:fld>
            <a:endParaRPr lang="zh-CN" altLang="en-US"/>
          </a:p>
        </p:txBody>
      </p:sp>
    </p:spTree>
    <p:extLst>
      <p:ext uri="{BB962C8B-B14F-4D97-AF65-F5344CB8AC3E}">
        <p14:creationId xmlns:p14="http://schemas.microsoft.com/office/powerpoint/2010/main" val="42982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6</a:t>
            </a:fld>
            <a:endParaRPr lang="zh-CN" altLang="en-US"/>
          </a:p>
        </p:txBody>
      </p:sp>
    </p:spTree>
    <p:extLst>
      <p:ext uri="{BB962C8B-B14F-4D97-AF65-F5344CB8AC3E}">
        <p14:creationId xmlns:p14="http://schemas.microsoft.com/office/powerpoint/2010/main" val="73112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7</a:t>
            </a:fld>
            <a:endParaRPr lang="zh-CN" altLang="en-US"/>
          </a:p>
        </p:txBody>
      </p:sp>
    </p:spTree>
    <p:extLst>
      <p:ext uri="{BB962C8B-B14F-4D97-AF65-F5344CB8AC3E}">
        <p14:creationId xmlns:p14="http://schemas.microsoft.com/office/powerpoint/2010/main" val="940705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8</a:t>
            </a:fld>
            <a:endParaRPr lang="zh-CN" altLang="en-US"/>
          </a:p>
        </p:txBody>
      </p:sp>
    </p:spTree>
    <p:extLst>
      <p:ext uri="{BB962C8B-B14F-4D97-AF65-F5344CB8AC3E}">
        <p14:creationId xmlns:p14="http://schemas.microsoft.com/office/powerpoint/2010/main" val="4045577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88F22F-F449-4453-81D0-F9B7771B5E46}" type="slidenum">
              <a:rPr lang="zh-CN" altLang="en-US" smtClean="0"/>
              <a:t>9</a:t>
            </a:fld>
            <a:endParaRPr lang="zh-CN" altLang="en-US"/>
          </a:p>
        </p:txBody>
      </p:sp>
    </p:spTree>
    <p:extLst>
      <p:ext uri="{BB962C8B-B14F-4D97-AF65-F5344CB8AC3E}">
        <p14:creationId xmlns:p14="http://schemas.microsoft.com/office/powerpoint/2010/main" val="581206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3567781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146690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1246648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0036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2465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802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7452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4007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4556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2515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302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16490980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6832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3478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112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1961233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52512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234935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1152992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2567285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3928585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7496A82-8C58-4230-85E6-C1DB51D5629D}"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3361107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7496A82-8C58-4230-85E6-C1DB51D5629D}" type="datetimeFigureOut">
              <a:rPr lang="zh-CN" altLang="en-US" smtClean="0"/>
              <a:t>2016/11/7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3402264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6386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s>
</file>

<file path=ppt/slides/_rels/slide1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9.jpg"/><Relationship Id="rId7" Type="http://schemas.openxmlformats.org/officeDocument/2006/relationships/image" Target="../media/image21.png"/><Relationship Id="rId12"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83.png"/><Relationship Id="rId5" Type="http://schemas.openxmlformats.org/officeDocument/2006/relationships/image" Target="../media/image8.jpg"/><Relationship Id="rId10" Type="http://schemas.openxmlformats.org/officeDocument/2006/relationships/image" Target="../media/image20.jpg"/><Relationship Id="rId4" Type="http://schemas.openxmlformats.org/officeDocument/2006/relationships/image" Target="../media/image80.png"/><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2.jpg"/><Relationship Id="rId4" Type="http://schemas.openxmlformats.org/officeDocument/2006/relationships/image" Target="../media/image91.jp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94.jpg"/></Relationships>
</file>

<file path=ppt/slides/_rels/slide25.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5.jpg"/><Relationship Id="rId7" Type="http://schemas.openxmlformats.org/officeDocument/2006/relationships/image" Target="../media/image97.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96.jpg"/><Relationship Id="rId10" Type="http://schemas.openxmlformats.org/officeDocument/2006/relationships/image" Target="../media/image100.jpg"/><Relationship Id="rId4" Type="http://schemas.openxmlformats.org/officeDocument/2006/relationships/image" Target="../media/image91.jpg"/><Relationship Id="rId9" Type="http://schemas.openxmlformats.org/officeDocument/2006/relationships/image" Target="../media/image99.jpg"/></Relationships>
</file>

<file path=ppt/slides/_rels/slide26.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101.jpg"/><Relationship Id="rId7" Type="http://schemas.openxmlformats.org/officeDocument/2006/relationships/image" Target="../media/image10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102.jpg"/><Relationship Id="rId4" Type="http://schemas.openxmlformats.org/officeDocument/2006/relationships/image" Target="../media/image96.jpg"/><Relationship Id="rId9" Type="http://schemas.openxmlformats.org/officeDocument/2006/relationships/image" Target="../media/image104.jpg"/></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3.jpg"/><Relationship Id="rId7"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18.jpg"/><Relationship Id="rId7" Type="http://schemas.openxmlformats.org/officeDocument/2006/relationships/image" Target="../media/image79.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132094" y="2139702"/>
            <a:ext cx="2856872" cy="584775"/>
          </a:xfrm>
          <a:prstGeom prst="rect">
            <a:avLst/>
          </a:prstGeom>
        </p:spPr>
        <p:txBody>
          <a:bodyPr wrap="none">
            <a:spAutoFit/>
          </a:bodyPr>
          <a:lstStyle/>
          <a:p>
            <a:r>
              <a:rPr lang="en-US" altLang="zh-CN" sz="3200" dirty="0" smtClean="0">
                <a:solidFill>
                  <a:srgbClr val="E74C2E"/>
                </a:solidFill>
                <a:latin typeface="Impact" panose="020B0806030902050204" pitchFamily="34" charset="0"/>
              </a:rPr>
              <a:t>Company  Name</a:t>
            </a:r>
            <a:endParaRPr lang="en-US" altLang="zh-CN" sz="3200" dirty="0">
              <a:solidFill>
                <a:srgbClr val="E74C2E"/>
              </a:solidFill>
              <a:latin typeface="Impact" panose="020B0806030902050204" pitchFamily="34" charset="0"/>
            </a:endParaRPr>
          </a:p>
        </p:txBody>
      </p:sp>
      <p:sp>
        <p:nvSpPr>
          <p:cNvPr id="11" name="TextBox 10"/>
          <p:cNvSpPr txBox="1"/>
          <p:nvPr/>
        </p:nvSpPr>
        <p:spPr>
          <a:xfrm>
            <a:off x="1907704" y="2686149"/>
            <a:ext cx="5089855" cy="461665"/>
          </a:xfrm>
          <a:prstGeom prst="rect">
            <a:avLst/>
          </a:prstGeom>
          <a:noFill/>
        </p:spPr>
        <p:txBody>
          <a:bodyPr wrap="none" rtlCol="0">
            <a:spAutoFit/>
          </a:bodyPr>
          <a:lstStyle/>
          <a:p>
            <a:r>
              <a:rPr lang="zh-CN" altLang="en-US" sz="2400" b="1" dirty="0" smtClean="0">
                <a:solidFill>
                  <a:schemeClr val="tx2">
                    <a:lumMod val="75000"/>
                  </a:schemeClr>
                </a:solidFill>
                <a:latin typeface="微软雅黑" panose="020B0503020204020204" pitchFamily="34" charset="-122"/>
                <a:ea typeface="微软雅黑" panose="020B0503020204020204" pitchFamily="34" charset="-122"/>
              </a:rPr>
              <a:t>精品企业宣传画册图文排版</a:t>
            </a:r>
            <a:r>
              <a:rPr lang="en-US" altLang="zh-CN" sz="2400" b="1" dirty="0" smtClean="0">
                <a:solidFill>
                  <a:schemeClr val="tx2">
                    <a:lumMod val="75000"/>
                  </a:schemeClr>
                </a:solidFill>
                <a:latin typeface="微软雅黑" panose="020B0503020204020204" pitchFamily="34" charset="-122"/>
                <a:ea typeface="微软雅黑" panose="020B0503020204020204" pitchFamily="34" charset="-122"/>
              </a:rPr>
              <a:t>PPT</a:t>
            </a:r>
            <a:r>
              <a:rPr lang="zh-CN" altLang="en-US" sz="2400" b="1" dirty="0" smtClean="0">
                <a:solidFill>
                  <a:schemeClr val="tx2">
                    <a:lumMod val="75000"/>
                  </a:schemeClr>
                </a:solidFill>
                <a:latin typeface="微软雅黑" panose="020B0503020204020204" pitchFamily="34" charset="-122"/>
                <a:ea typeface="微软雅黑" panose="020B0503020204020204" pitchFamily="34" charset="-122"/>
              </a:rPr>
              <a:t>模板</a:t>
            </a:r>
            <a:endParaRPr lang="zh-CN" altLang="en-US" sz="24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3203848" y="3262213"/>
            <a:ext cx="2476305" cy="461665"/>
          </a:xfrm>
          <a:prstGeom prst="rect">
            <a:avLst/>
          </a:prstGeom>
          <a:noFill/>
        </p:spPr>
        <p:txBody>
          <a:bodyPr wrap="square" rtlCol="0">
            <a:spAutoFit/>
          </a:bodyPr>
          <a:lstStyle/>
          <a:p>
            <a:pPr algn="ctr"/>
            <a:r>
              <a:rPr lang="en-US" altLang="zh-CN" sz="800" dirty="0" smtClean="0">
                <a:solidFill>
                  <a:schemeClr val="tx1">
                    <a:lumMod val="50000"/>
                    <a:lumOff val="50000"/>
                  </a:schemeClr>
                </a:solidFill>
                <a:latin typeface="Impact" pitchFamily="34" charset="0"/>
              </a:rPr>
              <a:t>COMPANY</a:t>
            </a:r>
            <a:r>
              <a:rPr lang="zh-CN" altLang="en-US" sz="800" dirty="0" smtClean="0">
                <a:solidFill>
                  <a:schemeClr val="tx1">
                    <a:lumMod val="50000"/>
                    <a:lumOff val="50000"/>
                  </a:schemeClr>
                </a:solidFill>
                <a:latin typeface="Impact" pitchFamily="34" charset="0"/>
              </a:rPr>
              <a:t>：</a:t>
            </a:r>
            <a:r>
              <a:rPr lang="zh-CN" altLang="en-US" sz="800" b="1" dirty="0" smtClean="0">
                <a:solidFill>
                  <a:schemeClr val="tx1">
                    <a:lumMod val="50000"/>
                    <a:lumOff val="50000"/>
                  </a:schemeClr>
                </a:solidFill>
                <a:latin typeface="微软雅黑" pitchFamily="34" charset="-122"/>
                <a:ea typeface="微软雅黑" pitchFamily="34" charset="-122"/>
              </a:rPr>
              <a:t>中国上海韩创科技有限公司     </a:t>
            </a:r>
            <a:endParaRPr lang="en-US" altLang="zh-CN" sz="800" b="1" dirty="0" smtClean="0">
              <a:solidFill>
                <a:schemeClr val="tx1">
                  <a:lumMod val="50000"/>
                  <a:lumOff val="50000"/>
                </a:schemeClr>
              </a:solidFill>
              <a:latin typeface="微软雅黑" pitchFamily="34" charset="-122"/>
              <a:ea typeface="微软雅黑" pitchFamily="34" charset="-122"/>
            </a:endParaRPr>
          </a:p>
          <a:p>
            <a:pPr algn="ctr"/>
            <a:r>
              <a:rPr lang="en-US" altLang="zh-CN" sz="800" dirty="0" smtClean="0">
                <a:solidFill>
                  <a:schemeClr val="tx1">
                    <a:lumMod val="50000"/>
                    <a:lumOff val="50000"/>
                  </a:schemeClr>
                </a:solidFill>
                <a:latin typeface="Impact" pitchFamily="34" charset="0"/>
              </a:rPr>
              <a:t>DESIGNER:  </a:t>
            </a:r>
            <a:r>
              <a:rPr lang="en-US" altLang="zh-CN" sz="800" dirty="0" smtClean="0">
                <a:solidFill>
                  <a:schemeClr val="tx1">
                    <a:lumMod val="50000"/>
                    <a:lumOff val="50000"/>
                  </a:schemeClr>
                </a:solidFill>
                <a:latin typeface="Impact" pitchFamily="34" charset="0"/>
                <a:ea typeface="微软雅黑" pitchFamily="34" charset="-122"/>
              </a:rPr>
              <a:t>QIAOBANGZHUSHEJI </a:t>
            </a:r>
            <a:r>
              <a:rPr lang="zh-CN" altLang="en-US" sz="800" b="1" dirty="0" smtClean="0">
                <a:solidFill>
                  <a:schemeClr val="tx1">
                    <a:lumMod val="50000"/>
                    <a:lumOff val="50000"/>
                  </a:schemeClr>
                </a:solidFill>
                <a:latin typeface="Impact" pitchFamily="34" charset="0"/>
                <a:ea typeface="微软雅黑" pitchFamily="34" charset="-122"/>
              </a:rPr>
              <a:t>乔帮主职业设计</a:t>
            </a:r>
            <a:r>
              <a:rPr lang="en-US" altLang="zh-CN" sz="800" b="1" dirty="0">
                <a:solidFill>
                  <a:schemeClr val="tx1">
                    <a:lumMod val="50000"/>
                    <a:lumOff val="50000"/>
                  </a:schemeClr>
                </a:solidFill>
                <a:latin typeface="Impact" pitchFamily="34" charset="0"/>
                <a:ea typeface="微软雅黑" pitchFamily="34" charset="-122"/>
              </a:rPr>
              <a:t> </a:t>
            </a:r>
            <a:r>
              <a:rPr lang="en-US" altLang="zh-CN" sz="800" b="1" dirty="0" smtClean="0">
                <a:solidFill>
                  <a:schemeClr val="tx1">
                    <a:lumMod val="50000"/>
                    <a:lumOff val="50000"/>
                  </a:schemeClr>
                </a:solidFill>
                <a:latin typeface="Impact" pitchFamily="34" charset="0"/>
                <a:ea typeface="微软雅黑" pitchFamily="34" charset="-122"/>
              </a:rPr>
              <a:t>     </a:t>
            </a:r>
          </a:p>
          <a:p>
            <a:pPr algn="ctr"/>
            <a:r>
              <a:rPr lang="en-US" altLang="zh-CN" sz="800" dirty="0" smtClean="0">
                <a:solidFill>
                  <a:schemeClr val="tx1">
                    <a:lumMod val="50000"/>
                    <a:lumOff val="50000"/>
                  </a:schemeClr>
                </a:solidFill>
                <a:latin typeface="Impact" pitchFamily="34" charset="0"/>
                <a:ea typeface="微软雅黑" pitchFamily="34" charset="-122"/>
              </a:rPr>
              <a:t>DATE:  2015-7-27</a:t>
            </a:r>
            <a:endParaRPr lang="zh-CN" altLang="en-US" sz="800" dirty="0" smtClean="0">
              <a:solidFill>
                <a:schemeClr val="tx1">
                  <a:lumMod val="50000"/>
                  <a:lumOff val="50000"/>
                </a:schemeClr>
              </a:solidFill>
              <a:latin typeface="Impact" pitchFamily="34" charset="0"/>
              <a:ea typeface="微软雅黑" pitchFamily="34" charset="-122"/>
            </a:endParaRPr>
          </a:p>
        </p:txBody>
      </p:sp>
      <p:cxnSp>
        <p:nvCxnSpPr>
          <p:cNvPr id="17" name="直接连接符 16"/>
          <p:cNvCxnSpPr/>
          <p:nvPr/>
        </p:nvCxnSpPr>
        <p:spPr>
          <a:xfrm>
            <a:off x="0" y="4068110"/>
            <a:ext cx="3779002"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5255568" y="4076576"/>
            <a:ext cx="3888432"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51920" y="3939902"/>
            <a:ext cx="1313180" cy="261610"/>
          </a:xfrm>
          <a:prstGeom prst="rect">
            <a:avLst/>
          </a:prstGeom>
          <a:noFill/>
        </p:spPr>
        <p:txBody>
          <a:bodyPr wrap="none" rtlCol="0">
            <a:spAutoFit/>
          </a:bodyPr>
          <a:lstStyle/>
          <a:p>
            <a:r>
              <a:rPr lang="zh-CN" altLang="en-US" sz="1100" dirty="0" smtClean="0">
                <a:solidFill>
                  <a:schemeClr val="tx1">
                    <a:lumMod val="85000"/>
                    <a:lumOff val="15000"/>
                  </a:schemeClr>
                </a:solidFill>
                <a:latin typeface="微软雅黑" pitchFamily="34" charset="-122"/>
                <a:ea typeface="微软雅黑" pitchFamily="34" charset="-122"/>
              </a:rPr>
              <a:t>精品企业宣传画册</a:t>
            </a:r>
            <a:endParaRPr lang="zh-CN" altLang="en-US" sz="1100" dirty="0">
              <a:solidFill>
                <a:schemeClr val="tx1">
                  <a:lumMod val="85000"/>
                  <a:lumOff val="15000"/>
                </a:schemeClr>
              </a:solidFill>
              <a:latin typeface="微软雅黑" pitchFamily="34" charset="-122"/>
              <a:ea typeface="微软雅黑" pitchFamily="34" charset="-122"/>
            </a:endParaRPr>
          </a:p>
        </p:txBody>
      </p:sp>
      <p:sp>
        <p:nvSpPr>
          <p:cNvPr id="20" name="矩形 19"/>
          <p:cNvSpPr/>
          <p:nvPr/>
        </p:nvSpPr>
        <p:spPr>
          <a:xfrm>
            <a:off x="2011984" y="4201511"/>
            <a:ext cx="4860032" cy="246221"/>
          </a:xfrm>
          <a:prstGeom prst="rect">
            <a:avLst/>
          </a:prstGeom>
        </p:spPr>
        <p:txBody>
          <a:bodyPr wrap="square">
            <a:spAutoFit/>
          </a:bodyPr>
          <a:lstStyle/>
          <a:p>
            <a:pPr algn="dist"/>
            <a:r>
              <a:rPr lang="en-US" altLang="zh-CN" sz="1000" dirty="0" smtClean="0">
                <a:solidFill>
                  <a:schemeClr val="tx1">
                    <a:lumMod val="85000"/>
                    <a:lumOff val="15000"/>
                  </a:schemeClr>
                </a:solidFill>
                <a:latin typeface="Bernard MT Condensed" pitchFamily="18" charset="0"/>
              </a:rPr>
              <a:t>High-quality goods enterprise propaganda album</a:t>
            </a:r>
            <a:endParaRPr lang="zh-CN" altLang="en-US" sz="1000" dirty="0">
              <a:solidFill>
                <a:schemeClr val="tx1">
                  <a:lumMod val="85000"/>
                  <a:lumOff val="15000"/>
                </a:schemeClr>
              </a:solidFill>
              <a:latin typeface="Bernard MT Condensed" pitchFamily="18" charset="0"/>
            </a:endParaRPr>
          </a:p>
        </p:txBody>
      </p:sp>
      <p:sp>
        <p:nvSpPr>
          <p:cNvPr id="5" name="矩形 4"/>
          <p:cNvSpPr/>
          <p:nvPr/>
        </p:nvSpPr>
        <p:spPr>
          <a:xfrm rot="10800000">
            <a:off x="2783792" y="0"/>
            <a:ext cx="722066" cy="213969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0800000">
            <a:off x="1374257" y="1"/>
            <a:ext cx="686787" cy="2139697"/>
          </a:xfrm>
          <a:prstGeom prst="rect">
            <a:avLst/>
          </a:prstGeom>
          <a:solidFill>
            <a:srgbClr val="E74C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10800000">
            <a:off x="687129" y="1"/>
            <a:ext cx="686787" cy="2139696"/>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0800000">
            <a:off x="1" y="0"/>
            <a:ext cx="686787" cy="213969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0800000">
            <a:off x="2061385" y="1"/>
            <a:ext cx="722066" cy="2139696"/>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rot="10800000">
            <a:off x="5602862" y="1"/>
            <a:ext cx="722066" cy="213969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10800000">
            <a:off x="4193327" y="2"/>
            <a:ext cx="686787" cy="2139697"/>
          </a:xfrm>
          <a:prstGeom prst="rect">
            <a:avLst/>
          </a:prstGeom>
          <a:solidFill>
            <a:srgbClr val="E74C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10800000">
            <a:off x="3506199" y="2"/>
            <a:ext cx="686787" cy="2139696"/>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10800000">
            <a:off x="4880455" y="2"/>
            <a:ext cx="722066" cy="2139696"/>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rot="10800000">
            <a:off x="8421935" y="-6625"/>
            <a:ext cx="722066" cy="213969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rot="10800000">
            <a:off x="7012397" y="-6624"/>
            <a:ext cx="686787" cy="2139697"/>
          </a:xfrm>
          <a:prstGeom prst="rect">
            <a:avLst/>
          </a:prstGeom>
          <a:solidFill>
            <a:srgbClr val="E74C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10800000">
            <a:off x="6325269" y="-6624"/>
            <a:ext cx="686787" cy="2139696"/>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rot="10800000">
            <a:off x="7699525" y="-6624"/>
            <a:ext cx="722066" cy="2139696"/>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rot="10800000">
            <a:off x="2783792" y="4610100"/>
            <a:ext cx="722066" cy="533398"/>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rot="10800000">
            <a:off x="1374252" y="4610101"/>
            <a:ext cx="686787" cy="533398"/>
          </a:xfrm>
          <a:prstGeom prst="rect">
            <a:avLst/>
          </a:prstGeom>
          <a:solidFill>
            <a:srgbClr val="E74C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rot="10800000">
            <a:off x="687124" y="4610101"/>
            <a:ext cx="686787" cy="53339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rot="10800000">
            <a:off x="-4" y="4610100"/>
            <a:ext cx="686787" cy="533398"/>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rot="10800000">
            <a:off x="2061385" y="4610101"/>
            <a:ext cx="722066" cy="53339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rot="10800000">
            <a:off x="5602862" y="4610101"/>
            <a:ext cx="722066" cy="533398"/>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rot="10800000">
            <a:off x="4193322" y="4610102"/>
            <a:ext cx="686787" cy="533398"/>
          </a:xfrm>
          <a:prstGeom prst="rect">
            <a:avLst/>
          </a:prstGeom>
          <a:solidFill>
            <a:srgbClr val="E74C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rot="10800000">
            <a:off x="3506194" y="4610102"/>
            <a:ext cx="686787" cy="53339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10800000">
            <a:off x="4880455" y="4610102"/>
            <a:ext cx="722066" cy="53339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10800000">
            <a:off x="8421935" y="4603475"/>
            <a:ext cx="722066" cy="533398"/>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rot="10800000">
            <a:off x="7012392" y="4603476"/>
            <a:ext cx="686787" cy="533398"/>
          </a:xfrm>
          <a:prstGeom prst="rect">
            <a:avLst/>
          </a:prstGeom>
          <a:solidFill>
            <a:srgbClr val="E74C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rot="10800000">
            <a:off x="6325264" y="4603476"/>
            <a:ext cx="686787" cy="53339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rot="10800000">
            <a:off x="7699525" y="4603476"/>
            <a:ext cx="722066" cy="53339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635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ppt_x"/>
                                          </p:val>
                                        </p:tav>
                                        <p:tav tm="100000">
                                          <p:val>
                                            <p:strVal val="#ppt_x"/>
                                          </p:val>
                                        </p:tav>
                                      </p:tavLst>
                                    </p:anim>
                                    <p:anim calcmode="lin" valueType="num">
                                      <p:cBhvr additive="base">
                                        <p:cTn id="24" dur="10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ppt_x"/>
                                          </p:val>
                                        </p:tav>
                                        <p:tav tm="100000">
                                          <p:val>
                                            <p:strVal val="#ppt_x"/>
                                          </p:val>
                                        </p:tav>
                                      </p:tavLst>
                                    </p:anim>
                                    <p:anim calcmode="lin" valueType="num">
                                      <p:cBhvr additive="base">
                                        <p:cTn id="28" dur="1000" fill="hold"/>
                                        <p:tgtEl>
                                          <p:spTgt spid="25"/>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ppt_x"/>
                                          </p:val>
                                        </p:tav>
                                        <p:tav tm="100000">
                                          <p:val>
                                            <p:strVal val="#ppt_x"/>
                                          </p:val>
                                        </p:tav>
                                      </p:tavLst>
                                    </p:anim>
                                    <p:anim calcmode="lin" valueType="num">
                                      <p:cBhvr additive="base">
                                        <p:cTn id="32" dur="10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ppt_x"/>
                                          </p:val>
                                        </p:tav>
                                        <p:tav tm="100000">
                                          <p:val>
                                            <p:strVal val="#ppt_x"/>
                                          </p:val>
                                        </p:tav>
                                      </p:tavLst>
                                    </p:anim>
                                    <p:anim calcmode="lin" valueType="num">
                                      <p:cBhvr additive="base">
                                        <p:cTn id="36" dur="1000" fill="hold"/>
                                        <p:tgtEl>
                                          <p:spTgt spid="27"/>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1000" fill="hold"/>
                                        <p:tgtEl>
                                          <p:spTgt spid="23"/>
                                        </p:tgtEl>
                                        <p:attrNameLst>
                                          <p:attrName>ppt_x</p:attrName>
                                        </p:attrNameLst>
                                      </p:cBhvr>
                                      <p:tavLst>
                                        <p:tav tm="0">
                                          <p:val>
                                            <p:strVal val="#ppt_x"/>
                                          </p:val>
                                        </p:tav>
                                        <p:tav tm="100000">
                                          <p:val>
                                            <p:strVal val="#ppt_x"/>
                                          </p:val>
                                        </p:tav>
                                      </p:tavLst>
                                    </p:anim>
                                    <p:anim calcmode="lin" valueType="num">
                                      <p:cBhvr additive="base">
                                        <p:cTn id="40" dur="10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1000" fill="hold"/>
                                        <p:tgtEl>
                                          <p:spTgt spid="31"/>
                                        </p:tgtEl>
                                        <p:attrNameLst>
                                          <p:attrName>ppt_x</p:attrName>
                                        </p:attrNameLst>
                                      </p:cBhvr>
                                      <p:tavLst>
                                        <p:tav tm="0">
                                          <p:val>
                                            <p:strVal val="#ppt_x"/>
                                          </p:val>
                                        </p:tav>
                                        <p:tav tm="100000">
                                          <p:val>
                                            <p:strVal val="#ppt_x"/>
                                          </p:val>
                                        </p:tav>
                                      </p:tavLst>
                                    </p:anim>
                                    <p:anim calcmode="lin" valueType="num">
                                      <p:cBhvr additive="base">
                                        <p:cTn id="44" dur="1000" fill="hold"/>
                                        <p:tgtEl>
                                          <p:spTgt spid="31"/>
                                        </p:tgtEl>
                                        <p:attrNameLst>
                                          <p:attrName>ppt_y</p:attrName>
                                        </p:attrNameLst>
                                      </p:cBhvr>
                                      <p:tavLst>
                                        <p:tav tm="0">
                                          <p:val>
                                            <p:strVal val="0-#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1000" fill="hold"/>
                                        <p:tgtEl>
                                          <p:spTgt spid="30"/>
                                        </p:tgtEl>
                                        <p:attrNameLst>
                                          <p:attrName>ppt_x</p:attrName>
                                        </p:attrNameLst>
                                      </p:cBhvr>
                                      <p:tavLst>
                                        <p:tav tm="0">
                                          <p:val>
                                            <p:strVal val="#ppt_x"/>
                                          </p:val>
                                        </p:tav>
                                        <p:tav tm="100000">
                                          <p:val>
                                            <p:strVal val="#ppt_x"/>
                                          </p:val>
                                        </p:tav>
                                      </p:tavLst>
                                    </p:anim>
                                    <p:anim calcmode="lin" valueType="num">
                                      <p:cBhvr additive="base">
                                        <p:cTn id="48" dur="10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1000" fill="hold"/>
                                        <p:tgtEl>
                                          <p:spTgt spid="32"/>
                                        </p:tgtEl>
                                        <p:attrNameLst>
                                          <p:attrName>ppt_x</p:attrName>
                                        </p:attrNameLst>
                                      </p:cBhvr>
                                      <p:tavLst>
                                        <p:tav tm="0">
                                          <p:val>
                                            <p:strVal val="#ppt_x"/>
                                          </p:val>
                                        </p:tav>
                                        <p:tav tm="100000">
                                          <p:val>
                                            <p:strVal val="#ppt_x"/>
                                          </p:val>
                                        </p:tav>
                                      </p:tavLst>
                                    </p:anim>
                                    <p:anim calcmode="lin" valueType="num">
                                      <p:cBhvr additive="base">
                                        <p:cTn id="52" dur="1000" fill="hold"/>
                                        <p:tgtEl>
                                          <p:spTgt spid="32"/>
                                        </p:tgtEl>
                                        <p:attrNameLst>
                                          <p:attrName>ppt_y</p:attrName>
                                        </p:attrNameLst>
                                      </p:cBhvr>
                                      <p:tavLst>
                                        <p:tav tm="0">
                                          <p:val>
                                            <p:strVal val="0-#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1000" fill="hold"/>
                                        <p:tgtEl>
                                          <p:spTgt spid="29"/>
                                        </p:tgtEl>
                                        <p:attrNameLst>
                                          <p:attrName>ppt_x</p:attrName>
                                        </p:attrNameLst>
                                      </p:cBhvr>
                                      <p:tavLst>
                                        <p:tav tm="0">
                                          <p:val>
                                            <p:strVal val="#ppt_x"/>
                                          </p:val>
                                        </p:tav>
                                        <p:tav tm="100000">
                                          <p:val>
                                            <p:strVal val="#ppt_x"/>
                                          </p:val>
                                        </p:tav>
                                      </p:tavLst>
                                    </p:anim>
                                    <p:anim calcmode="lin" valueType="num">
                                      <p:cBhvr additive="base">
                                        <p:cTn id="56" dur="10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 calcmode="lin" valueType="num">
                                      <p:cBhvr additive="base">
                                        <p:cTn id="59" dur="500" fill="hold"/>
                                        <p:tgtEl>
                                          <p:spTgt spid="55"/>
                                        </p:tgtEl>
                                        <p:attrNameLst>
                                          <p:attrName>ppt_x</p:attrName>
                                        </p:attrNameLst>
                                      </p:cBhvr>
                                      <p:tavLst>
                                        <p:tav tm="0">
                                          <p:val>
                                            <p:strVal val="#ppt_x"/>
                                          </p:val>
                                        </p:tav>
                                        <p:tav tm="100000">
                                          <p:val>
                                            <p:strVal val="#ppt_x"/>
                                          </p:val>
                                        </p:tav>
                                      </p:tavLst>
                                    </p:anim>
                                    <p:anim calcmode="lin" valueType="num">
                                      <p:cBhvr additive="base">
                                        <p:cTn id="60" dur="500" fill="hold"/>
                                        <p:tgtEl>
                                          <p:spTgt spid="5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 calcmode="lin" valueType="num">
                                      <p:cBhvr additive="base">
                                        <p:cTn id="63" dur="500" fill="hold"/>
                                        <p:tgtEl>
                                          <p:spTgt spid="54"/>
                                        </p:tgtEl>
                                        <p:attrNameLst>
                                          <p:attrName>ppt_x</p:attrName>
                                        </p:attrNameLst>
                                      </p:cBhvr>
                                      <p:tavLst>
                                        <p:tav tm="0">
                                          <p:val>
                                            <p:strVal val="#ppt_x"/>
                                          </p:val>
                                        </p:tav>
                                        <p:tav tm="100000">
                                          <p:val>
                                            <p:strVal val="#ppt_x"/>
                                          </p:val>
                                        </p:tav>
                                      </p:tavLst>
                                    </p:anim>
                                    <p:anim calcmode="lin" valueType="num">
                                      <p:cBhvr additive="base">
                                        <p:cTn id="64" dur="500" fill="hold"/>
                                        <p:tgtEl>
                                          <p:spTgt spid="5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additive="base">
                                        <p:cTn id="67" dur="500" fill="hold"/>
                                        <p:tgtEl>
                                          <p:spTgt spid="53"/>
                                        </p:tgtEl>
                                        <p:attrNameLst>
                                          <p:attrName>ppt_x</p:attrName>
                                        </p:attrNameLst>
                                      </p:cBhvr>
                                      <p:tavLst>
                                        <p:tav tm="0">
                                          <p:val>
                                            <p:strVal val="#ppt_x"/>
                                          </p:val>
                                        </p:tav>
                                        <p:tav tm="100000">
                                          <p:val>
                                            <p:strVal val="#ppt_x"/>
                                          </p:val>
                                        </p:tav>
                                      </p:tavLst>
                                    </p:anim>
                                    <p:anim calcmode="lin" valueType="num">
                                      <p:cBhvr additive="base">
                                        <p:cTn id="68" dur="500" fill="hold"/>
                                        <p:tgtEl>
                                          <p:spTgt spid="5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ppt_x"/>
                                          </p:val>
                                        </p:tav>
                                        <p:tav tm="100000">
                                          <p:val>
                                            <p:strVal val="#ppt_x"/>
                                          </p:val>
                                        </p:tav>
                                      </p:tavLst>
                                    </p:anim>
                                    <p:anim calcmode="lin" valueType="num">
                                      <p:cBhvr additive="base">
                                        <p:cTn id="72" dur="500" fill="hold"/>
                                        <p:tgtEl>
                                          <p:spTgt spid="5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additive="base">
                                        <p:cTn id="75" dur="500" fill="hold"/>
                                        <p:tgtEl>
                                          <p:spTgt spid="52"/>
                                        </p:tgtEl>
                                        <p:attrNameLst>
                                          <p:attrName>ppt_x</p:attrName>
                                        </p:attrNameLst>
                                      </p:cBhvr>
                                      <p:tavLst>
                                        <p:tav tm="0">
                                          <p:val>
                                            <p:strVal val="#ppt_x"/>
                                          </p:val>
                                        </p:tav>
                                        <p:tav tm="100000">
                                          <p:val>
                                            <p:strVal val="#ppt_x"/>
                                          </p:val>
                                        </p:tav>
                                      </p:tavLst>
                                    </p:anim>
                                    <p:anim calcmode="lin" valueType="num">
                                      <p:cBhvr additive="base">
                                        <p:cTn id="76" dur="500" fill="hold"/>
                                        <p:tgtEl>
                                          <p:spTgt spid="5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500" fill="hold"/>
                                        <p:tgtEl>
                                          <p:spTgt spid="59"/>
                                        </p:tgtEl>
                                        <p:attrNameLst>
                                          <p:attrName>ppt_x</p:attrName>
                                        </p:attrNameLst>
                                      </p:cBhvr>
                                      <p:tavLst>
                                        <p:tav tm="0">
                                          <p:val>
                                            <p:strVal val="#ppt_x"/>
                                          </p:val>
                                        </p:tav>
                                        <p:tav tm="100000">
                                          <p:val>
                                            <p:strVal val="#ppt_x"/>
                                          </p:val>
                                        </p:tav>
                                      </p:tavLst>
                                    </p:anim>
                                    <p:anim calcmode="lin" valueType="num">
                                      <p:cBhvr additive="base">
                                        <p:cTn id="80" dur="500" fill="hold"/>
                                        <p:tgtEl>
                                          <p:spTgt spid="5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 calcmode="lin" valueType="num">
                                      <p:cBhvr additive="base">
                                        <p:cTn id="83" dur="500" fill="hold"/>
                                        <p:tgtEl>
                                          <p:spTgt spid="58"/>
                                        </p:tgtEl>
                                        <p:attrNameLst>
                                          <p:attrName>ppt_x</p:attrName>
                                        </p:attrNameLst>
                                      </p:cBhvr>
                                      <p:tavLst>
                                        <p:tav tm="0">
                                          <p:val>
                                            <p:strVal val="#ppt_x"/>
                                          </p:val>
                                        </p:tav>
                                        <p:tav tm="100000">
                                          <p:val>
                                            <p:strVal val="#ppt_x"/>
                                          </p:val>
                                        </p:tav>
                                      </p:tavLst>
                                    </p:anim>
                                    <p:anim calcmode="lin" valueType="num">
                                      <p:cBhvr additive="base">
                                        <p:cTn id="84" dur="500" fill="hold"/>
                                        <p:tgtEl>
                                          <p:spTgt spid="5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 calcmode="lin" valueType="num">
                                      <p:cBhvr additive="base">
                                        <p:cTn id="87" dur="500" fill="hold"/>
                                        <p:tgtEl>
                                          <p:spTgt spid="60"/>
                                        </p:tgtEl>
                                        <p:attrNameLst>
                                          <p:attrName>ppt_x</p:attrName>
                                        </p:attrNameLst>
                                      </p:cBhvr>
                                      <p:tavLst>
                                        <p:tav tm="0">
                                          <p:val>
                                            <p:strVal val="#ppt_x"/>
                                          </p:val>
                                        </p:tav>
                                        <p:tav tm="100000">
                                          <p:val>
                                            <p:strVal val="#ppt_x"/>
                                          </p:val>
                                        </p:tav>
                                      </p:tavLst>
                                    </p:anim>
                                    <p:anim calcmode="lin" valueType="num">
                                      <p:cBhvr additive="base">
                                        <p:cTn id="88" dur="500" fill="hold"/>
                                        <p:tgtEl>
                                          <p:spTgt spid="6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 calcmode="lin" valueType="num">
                                      <p:cBhvr additive="base">
                                        <p:cTn id="91" dur="500" fill="hold"/>
                                        <p:tgtEl>
                                          <p:spTgt spid="57"/>
                                        </p:tgtEl>
                                        <p:attrNameLst>
                                          <p:attrName>ppt_x</p:attrName>
                                        </p:attrNameLst>
                                      </p:cBhvr>
                                      <p:tavLst>
                                        <p:tav tm="0">
                                          <p:val>
                                            <p:strVal val="#ppt_x"/>
                                          </p:val>
                                        </p:tav>
                                        <p:tav tm="100000">
                                          <p:val>
                                            <p:strVal val="#ppt_x"/>
                                          </p:val>
                                        </p:tav>
                                      </p:tavLst>
                                    </p:anim>
                                    <p:anim calcmode="lin" valueType="num">
                                      <p:cBhvr additive="base">
                                        <p:cTn id="92" dur="500" fill="hold"/>
                                        <p:tgtEl>
                                          <p:spTgt spid="5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3"/>
                                        </p:tgtEl>
                                        <p:attrNameLst>
                                          <p:attrName>style.visibility</p:attrName>
                                        </p:attrNameLst>
                                      </p:cBhvr>
                                      <p:to>
                                        <p:strVal val="visible"/>
                                      </p:to>
                                    </p:set>
                                    <p:anim calcmode="lin" valueType="num">
                                      <p:cBhvr additive="base">
                                        <p:cTn id="95" dur="500" fill="hold"/>
                                        <p:tgtEl>
                                          <p:spTgt spid="63"/>
                                        </p:tgtEl>
                                        <p:attrNameLst>
                                          <p:attrName>ppt_x</p:attrName>
                                        </p:attrNameLst>
                                      </p:cBhvr>
                                      <p:tavLst>
                                        <p:tav tm="0">
                                          <p:val>
                                            <p:strVal val="#ppt_x"/>
                                          </p:val>
                                        </p:tav>
                                        <p:tav tm="100000">
                                          <p:val>
                                            <p:strVal val="#ppt_x"/>
                                          </p:val>
                                        </p:tav>
                                      </p:tavLst>
                                    </p:anim>
                                    <p:anim calcmode="lin" valueType="num">
                                      <p:cBhvr additive="base">
                                        <p:cTn id="96" dur="500" fill="hold"/>
                                        <p:tgtEl>
                                          <p:spTgt spid="63"/>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anim calcmode="lin" valueType="num">
                                      <p:cBhvr additive="base">
                                        <p:cTn id="99" dur="500" fill="hold"/>
                                        <p:tgtEl>
                                          <p:spTgt spid="62"/>
                                        </p:tgtEl>
                                        <p:attrNameLst>
                                          <p:attrName>ppt_x</p:attrName>
                                        </p:attrNameLst>
                                      </p:cBhvr>
                                      <p:tavLst>
                                        <p:tav tm="0">
                                          <p:val>
                                            <p:strVal val="#ppt_x"/>
                                          </p:val>
                                        </p:tav>
                                        <p:tav tm="100000">
                                          <p:val>
                                            <p:strVal val="#ppt_x"/>
                                          </p:val>
                                        </p:tav>
                                      </p:tavLst>
                                    </p:anim>
                                    <p:anim calcmode="lin" valueType="num">
                                      <p:cBhvr additive="base">
                                        <p:cTn id="100" dur="500" fill="hold"/>
                                        <p:tgtEl>
                                          <p:spTgt spid="6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4"/>
                                        </p:tgtEl>
                                        <p:attrNameLst>
                                          <p:attrName>style.visibility</p:attrName>
                                        </p:attrNameLst>
                                      </p:cBhvr>
                                      <p:to>
                                        <p:strVal val="visible"/>
                                      </p:to>
                                    </p:set>
                                    <p:anim calcmode="lin" valueType="num">
                                      <p:cBhvr additive="base">
                                        <p:cTn id="103" dur="500" fill="hold"/>
                                        <p:tgtEl>
                                          <p:spTgt spid="64"/>
                                        </p:tgtEl>
                                        <p:attrNameLst>
                                          <p:attrName>ppt_x</p:attrName>
                                        </p:attrNameLst>
                                      </p:cBhvr>
                                      <p:tavLst>
                                        <p:tav tm="0">
                                          <p:val>
                                            <p:strVal val="#ppt_x"/>
                                          </p:val>
                                        </p:tav>
                                        <p:tav tm="100000">
                                          <p:val>
                                            <p:strVal val="#ppt_x"/>
                                          </p:val>
                                        </p:tav>
                                      </p:tavLst>
                                    </p:anim>
                                    <p:anim calcmode="lin" valueType="num">
                                      <p:cBhvr additive="base">
                                        <p:cTn id="104" dur="500" fill="hold"/>
                                        <p:tgtEl>
                                          <p:spTgt spid="6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anim calcmode="lin" valueType="num">
                                      <p:cBhvr additive="base">
                                        <p:cTn id="107" dur="500" fill="hold"/>
                                        <p:tgtEl>
                                          <p:spTgt spid="61"/>
                                        </p:tgtEl>
                                        <p:attrNameLst>
                                          <p:attrName>ppt_x</p:attrName>
                                        </p:attrNameLst>
                                      </p:cBhvr>
                                      <p:tavLst>
                                        <p:tav tm="0">
                                          <p:val>
                                            <p:strVal val="#ppt_x"/>
                                          </p:val>
                                        </p:tav>
                                        <p:tav tm="100000">
                                          <p:val>
                                            <p:strVal val="#ppt_x"/>
                                          </p:val>
                                        </p:tav>
                                      </p:tavLst>
                                    </p:anim>
                                    <p:anim calcmode="lin" valueType="num">
                                      <p:cBhvr additive="base">
                                        <p:cTn id="108" dur="500" fill="hold"/>
                                        <p:tgtEl>
                                          <p:spTgt spid="61"/>
                                        </p:tgtEl>
                                        <p:attrNameLst>
                                          <p:attrName>ppt_y</p:attrName>
                                        </p:attrNameLst>
                                      </p:cBhvr>
                                      <p:tavLst>
                                        <p:tav tm="0">
                                          <p:val>
                                            <p:strVal val="1+#ppt_h/2"/>
                                          </p:val>
                                        </p:tav>
                                        <p:tav tm="100000">
                                          <p:val>
                                            <p:strVal val="#ppt_y"/>
                                          </p:val>
                                        </p:tav>
                                      </p:tavLst>
                                    </p:anim>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fade">
                                      <p:cBhvr>
                                        <p:cTn id="112" dur="500"/>
                                        <p:tgtEl>
                                          <p:spTgt spid="10"/>
                                        </p:tgtEl>
                                      </p:cBhvr>
                                    </p:animEffect>
                                  </p:childTnLst>
                                </p:cTn>
                              </p:par>
                            </p:childTnLst>
                          </p:cTn>
                        </p:par>
                        <p:par>
                          <p:cTn id="113" fill="hold">
                            <p:stCondLst>
                              <p:cond delay="1500"/>
                            </p:stCondLst>
                            <p:childTnLst>
                              <p:par>
                                <p:cTn id="114" presetID="22" presetClass="entr" presetSubtype="8" fill="hold" grpId="0" nodeType="afterEffect">
                                  <p:stCondLst>
                                    <p:cond delay="0"/>
                                  </p:stCondLst>
                                  <p:childTnLst>
                                    <p:set>
                                      <p:cBhvr>
                                        <p:cTn id="115" dur="1" fill="hold">
                                          <p:stCondLst>
                                            <p:cond delay="0"/>
                                          </p:stCondLst>
                                        </p:cTn>
                                        <p:tgtEl>
                                          <p:spTgt spid="11"/>
                                        </p:tgtEl>
                                        <p:attrNameLst>
                                          <p:attrName>style.visibility</p:attrName>
                                        </p:attrNameLst>
                                      </p:cBhvr>
                                      <p:to>
                                        <p:strVal val="visible"/>
                                      </p:to>
                                    </p:set>
                                    <p:animEffect transition="in" filter="wipe(left)">
                                      <p:cBhvr>
                                        <p:cTn id="116" dur="1000"/>
                                        <p:tgtEl>
                                          <p:spTgt spid="11"/>
                                        </p:tgtEl>
                                      </p:cBhvr>
                                    </p:animEffect>
                                  </p:childTnLst>
                                </p:cTn>
                              </p:par>
                            </p:childTnLst>
                          </p:cTn>
                        </p:par>
                        <p:par>
                          <p:cTn id="117" fill="hold">
                            <p:stCondLst>
                              <p:cond delay="2500"/>
                            </p:stCondLst>
                            <p:childTnLst>
                              <p:par>
                                <p:cTn id="118" presetID="56" presetClass="entr" presetSubtype="0" fill="hold" grpId="0" nodeType="afterEffect">
                                  <p:stCondLst>
                                    <p:cond delay="0"/>
                                  </p:stCondLst>
                                  <p:iterate type="lt">
                                    <p:tmPct val="10000"/>
                                  </p:iterate>
                                  <p:childTnLst>
                                    <p:set>
                                      <p:cBhvr>
                                        <p:cTn id="119" dur="1" fill="hold">
                                          <p:stCondLst>
                                            <p:cond delay="0"/>
                                          </p:stCondLst>
                                        </p:cTn>
                                        <p:tgtEl>
                                          <p:spTgt spid="15"/>
                                        </p:tgtEl>
                                        <p:attrNameLst>
                                          <p:attrName>style.visibility</p:attrName>
                                        </p:attrNameLst>
                                      </p:cBhvr>
                                      <p:to>
                                        <p:strVal val="visible"/>
                                      </p:to>
                                    </p:set>
                                    <p:anim by="(-#ppt_w*2)" calcmode="lin" valueType="num">
                                      <p:cBhvr rctx="PPT">
                                        <p:cTn id="120" dur="500" autoRev="1" fill="hold">
                                          <p:stCondLst>
                                            <p:cond delay="0"/>
                                          </p:stCondLst>
                                        </p:cTn>
                                        <p:tgtEl>
                                          <p:spTgt spid="15"/>
                                        </p:tgtEl>
                                        <p:attrNameLst>
                                          <p:attrName>ppt_w</p:attrName>
                                        </p:attrNameLst>
                                      </p:cBhvr>
                                    </p:anim>
                                    <p:anim by="(#ppt_w*0.50)" calcmode="lin" valueType="num">
                                      <p:cBhvr>
                                        <p:cTn id="121" dur="500" decel="50000" autoRev="1" fill="hold">
                                          <p:stCondLst>
                                            <p:cond delay="0"/>
                                          </p:stCondLst>
                                        </p:cTn>
                                        <p:tgtEl>
                                          <p:spTgt spid="15"/>
                                        </p:tgtEl>
                                        <p:attrNameLst>
                                          <p:attrName>ppt_x</p:attrName>
                                        </p:attrNameLst>
                                      </p:cBhvr>
                                    </p:anim>
                                    <p:anim from="(-#ppt_h/2)" to="(#ppt_y)" calcmode="lin" valueType="num">
                                      <p:cBhvr>
                                        <p:cTn id="122" dur="1000" fill="hold">
                                          <p:stCondLst>
                                            <p:cond delay="0"/>
                                          </p:stCondLst>
                                        </p:cTn>
                                        <p:tgtEl>
                                          <p:spTgt spid="15"/>
                                        </p:tgtEl>
                                        <p:attrNameLst>
                                          <p:attrName>ppt_y</p:attrName>
                                        </p:attrNameLst>
                                      </p:cBhvr>
                                    </p:anim>
                                    <p:animRot by="21600000">
                                      <p:cBhvr>
                                        <p:cTn id="123" dur="1000" fill="hold">
                                          <p:stCondLst>
                                            <p:cond delay="0"/>
                                          </p:stCondLst>
                                        </p:cTn>
                                        <p:tgtEl>
                                          <p:spTgt spid="15"/>
                                        </p:tgtEl>
                                        <p:attrNameLst>
                                          <p:attrName>r</p:attrName>
                                        </p:attrNameLst>
                                      </p:cBhvr>
                                    </p:animRot>
                                  </p:childTnLst>
                                </p:cTn>
                              </p:par>
                            </p:childTnLst>
                          </p:cTn>
                        </p:par>
                        <p:par>
                          <p:cTn id="124" fill="hold">
                            <p:stCondLst>
                              <p:cond delay="10000"/>
                            </p:stCondLst>
                            <p:childTnLst>
                              <p:par>
                                <p:cTn id="125" presetID="10" presetClass="entr" presetSubtype="0" fill="hold" nodeType="afterEffect">
                                  <p:stCondLst>
                                    <p:cond delay="0"/>
                                  </p:stCondLst>
                                  <p:childTnLst>
                                    <p:set>
                                      <p:cBhvr>
                                        <p:cTn id="126" dur="1" fill="hold">
                                          <p:stCondLst>
                                            <p:cond delay="0"/>
                                          </p:stCondLst>
                                        </p:cTn>
                                        <p:tgtEl>
                                          <p:spTgt spid="17"/>
                                        </p:tgtEl>
                                        <p:attrNameLst>
                                          <p:attrName>style.visibility</p:attrName>
                                        </p:attrNameLst>
                                      </p:cBhvr>
                                      <p:to>
                                        <p:strVal val="visible"/>
                                      </p:to>
                                    </p:set>
                                    <p:animEffect transition="in" filter="fade">
                                      <p:cBhvr>
                                        <p:cTn id="127" dur="500"/>
                                        <p:tgtEl>
                                          <p:spTgt spid="17"/>
                                        </p:tgtEl>
                                      </p:cBhvr>
                                    </p:animEffect>
                                  </p:childTnLst>
                                </p:cTn>
                              </p:par>
                              <p:par>
                                <p:cTn id="128" presetID="10" presetClass="entr" presetSubtype="0" fill="hold" nodeType="withEffect">
                                  <p:stCondLst>
                                    <p:cond delay="0"/>
                                  </p:stCondLst>
                                  <p:childTnLst>
                                    <p:set>
                                      <p:cBhvr>
                                        <p:cTn id="129" dur="1" fill="hold">
                                          <p:stCondLst>
                                            <p:cond delay="0"/>
                                          </p:stCondLst>
                                        </p:cTn>
                                        <p:tgtEl>
                                          <p:spTgt spid="18"/>
                                        </p:tgtEl>
                                        <p:attrNameLst>
                                          <p:attrName>style.visibility</p:attrName>
                                        </p:attrNameLst>
                                      </p:cBhvr>
                                      <p:to>
                                        <p:strVal val="visible"/>
                                      </p:to>
                                    </p:set>
                                    <p:animEffect transition="in" filter="fade">
                                      <p:cBhvr>
                                        <p:cTn id="130" dur="500"/>
                                        <p:tgtEl>
                                          <p:spTgt spid="18"/>
                                        </p:tgtEl>
                                      </p:cBhvr>
                                    </p:animEffect>
                                  </p:childTnLst>
                                </p:cTn>
                              </p:par>
                            </p:childTnLst>
                          </p:cTn>
                        </p:par>
                        <p:par>
                          <p:cTn id="131" fill="hold">
                            <p:stCondLst>
                              <p:cond delay="10500"/>
                            </p:stCondLst>
                            <p:childTnLst>
                              <p:par>
                                <p:cTn id="132" presetID="53" presetClass="entr" presetSubtype="16" fill="hold" grpId="0" nodeType="after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500" fill="hold"/>
                                        <p:tgtEl>
                                          <p:spTgt spid="19"/>
                                        </p:tgtEl>
                                        <p:attrNameLst>
                                          <p:attrName>ppt_w</p:attrName>
                                        </p:attrNameLst>
                                      </p:cBhvr>
                                      <p:tavLst>
                                        <p:tav tm="0">
                                          <p:val>
                                            <p:fltVal val="0"/>
                                          </p:val>
                                        </p:tav>
                                        <p:tav tm="100000">
                                          <p:val>
                                            <p:strVal val="#ppt_w"/>
                                          </p:val>
                                        </p:tav>
                                      </p:tavLst>
                                    </p:anim>
                                    <p:anim calcmode="lin" valueType="num">
                                      <p:cBhvr>
                                        <p:cTn id="135" dur="500" fill="hold"/>
                                        <p:tgtEl>
                                          <p:spTgt spid="19"/>
                                        </p:tgtEl>
                                        <p:attrNameLst>
                                          <p:attrName>ppt_h</p:attrName>
                                        </p:attrNameLst>
                                      </p:cBhvr>
                                      <p:tavLst>
                                        <p:tav tm="0">
                                          <p:val>
                                            <p:fltVal val="0"/>
                                          </p:val>
                                        </p:tav>
                                        <p:tav tm="100000">
                                          <p:val>
                                            <p:strVal val="#ppt_h"/>
                                          </p:val>
                                        </p:tav>
                                      </p:tavLst>
                                    </p:anim>
                                    <p:animEffect transition="in" filter="fade">
                                      <p:cBhvr>
                                        <p:cTn id="136" dur="500"/>
                                        <p:tgtEl>
                                          <p:spTgt spid="19"/>
                                        </p:tgtEl>
                                      </p:cBhvr>
                                    </p:animEffect>
                                  </p:childTnLst>
                                </p:cTn>
                              </p:par>
                            </p:childTnLst>
                          </p:cTn>
                        </p:par>
                        <p:par>
                          <p:cTn id="137" fill="hold">
                            <p:stCondLst>
                              <p:cond delay="11000"/>
                            </p:stCondLst>
                            <p:childTnLst>
                              <p:par>
                                <p:cTn id="138" presetID="56" presetClass="entr" presetSubtype="0" fill="hold" grpId="0" nodeType="afterEffect">
                                  <p:stCondLst>
                                    <p:cond delay="0"/>
                                  </p:stCondLst>
                                  <p:iterate type="lt">
                                    <p:tmPct val="10000"/>
                                  </p:iterate>
                                  <p:childTnLst>
                                    <p:set>
                                      <p:cBhvr>
                                        <p:cTn id="139" dur="1" fill="hold">
                                          <p:stCondLst>
                                            <p:cond delay="0"/>
                                          </p:stCondLst>
                                        </p:cTn>
                                        <p:tgtEl>
                                          <p:spTgt spid="20"/>
                                        </p:tgtEl>
                                        <p:attrNameLst>
                                          <p:attrName>style.visibility</p:attrName>
                                        </p:attrNameLst>
                                      </p:cBhvr>
                                      <p:to>
                                        <p:strVal val="visible"/>
                                      </p:to>
                                    </p:set>
                                    <p:anim by="(-#ppt_w*2)" calcmode="lin" valueType="num">
                                      <p:cBhvr rctx="PPT">
                                        <p:cTn id="140" dur="500" autoRev="1" fill="hold">
                                          <p:stCondLst>
                                            <p:cond delay="0"/>
                                          </p:stCondLst>
                                        </p:cTn>
                                        <p:tgtEl>
                                          <p:spTgt spid="20"/>
                                        </p:tgtEl>
                                        <p:attrNameLst>
                                          <p:attrName>ppt_w</p:attrName>
                                        </p:attrNameLst>
                                      </p:cBhvr>
                                    </p:anim>
                                    <p:anim by="(#ppt_w*0.50)" calcmode="lin" valueType="num">
                                      <p:cBhvr>
                                        <p:cTn id="141" dur="500" decel="50000" autoRev="1" fill="hold">
                                          <p:stCondLst>
                                            <p:cond delay="0"/>
                                          </p:stCondLst>
                                        </p:cTn>
                                        <p:tgtEl>
                                          <p:spTgt spid="20"/>
                                        </p:tgtEl>
                                        <p:attrNameLst>
                                          <p:attrName>ppt_x</p:attrName>
                                        </p:attrNameLst>
                                      </p:cBhvr>
                                    </p:anim>
                                    <p:anim from="(-#ppt_h/2)" to="(#ppt_y)" calcmode="lin" valueType="num">
                                      <p:cBhvr>
                                        <p:cTn id="142" dur="1000" fill="hold">
                                          <p:stCondLst>
                                            <p:cond delay="0"/>
                                          </p:stCondLst>
                                        </p:cTn>
                                        <p:tgtEl>
                                          <p:spTgt spid="20"/>
                                        </p:tgtEl>
                                        <p:attrNameLst>
                                          <p:attrName>ppt_y</p:attrName>
                                        </p:attrNameLst>
                                      </p:cBhvr>
                                    </p:anim>
                                    <p:animRot by="21600000">
                                      <p:cBhvr>
                                        <p:cTn id="143" dur="10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9" grpId="0"/>
      <p:bldP spid="20" grpId="0"/>
      <p:bldP spid="5" grpId="0" animBg="1"/>
      <p:bldP spid="6" grpId="0" animBg="1"/>
      <p:bldP spid="7" grpId="0" animBg="1"/>
      <p:bldP spid="8" grpId="0" animBg="1"/>
      <p:bldP spid="9" grpId="0" animBg="1"/>
      <p:bldP spid="23" grpId="0" animBg="1"/>
      <p:bldP spid="24" grpId="0" animBg="1"/>
      <p:bldP spid="25" grpId="0" animBg="1"/>
      <p:bldP spid="27" grpId="0" animBg="1"/>
      <p:bldP spid="29" grpId="0" animBg="1"/>
      <p:bldP spid="30" grpId="0" animBg="1"/>
      <p:bldP spid="31" grpId="0" animBg="1"/>
      <p:bldP spid="32"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l="8647" t="2345" r="18736" b="2345"/>
          <a:stretch>
            <a:fillRect/>
          </a:stretch>
        </p:blipFill>
        <p:spPr>
          <a:xfrm>
            <a:off x="2588958" y="2787931"/>
            <a:ext cx="1872051" cy="1872051"/>
          </a:xfrm>
          <a:prstGeom prst="rect">
            <a:avLst/>
          </a:prstGeom>
          <a:noFill/>
          <a:ln>
            <a:noFill/>
          </a:ln>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l="6865" t="1307" r="20518" b="3383"/>
          <a:stretch>
            <a:fillRect/>
          </a:stretch>
        </p:blipFill>
        <p:spPr>
          <a:xfrm>
            <a:off x="4552666" y="830671"/>
            <a:ext cx="1872051" cy="1872051"/>
          </a:xfrm>
          <a:prstGeom prst="rect">
            <a:avLst/>
          </a:prstGeom>
          <a:noFill/>
          <a:ln>
            <a:noFill/>
          </a:ln>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rcRect l="24857" t="2345" r="11502" b="2345"/>
          <a:stretch>
            <a:fillRect/>
          </a:stretch>
        </p:blipFill>
        <p:spPr>
          <a:xfrm>
            <a:off x="6516373" y="2787931"/>
            <a:ext cx="1872051" cy="1872051"/>
          </a:xfrm>
          <a:prstGeom prst="rect">
            <a:avLst/>
          </a:prstGeom>
          <a:noFill/>
          <a:ln>
            <a:noFill/>
          </a:ln>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rcRect l="18230" t="2345" r="18230" b="2345"/>
          <a:stretch>
            <a:fillRect/>
          </a:stretch>
        </p:blipFill>
        <p:spPr>
          <a:xfrm>
            <a:off x="625250" y="830671"/>
            <a:ext cx="1872051" cy="1872051"/>
          </a:xfrm>
          <a:prstGeom prst="rect">
            <a:avLst/>
          </a:prstGeom>
          <a:noFill/>
          <a:ln>
            <a:noFill/>
          </a:ln>
        </p:spPr>
      </p:pic>
      <p:grpSp>
        <p:nvGrpSpPr>
          <p:cNvPr id="6" name="组合 5"/>
          <p:cNvGrpSpPr/>
          <p:nvPr/>
        </p:nvGrpSpPr>
        <p:grpSpPr>
          <a:xfrm>
            <a:off x="625250" y="2787931"/>
            <a:ext cx="1872051" cy="1872051"/>
            <a:chOff x="690413" y="2899241"/>
            <a:chExt cx="1872051" cy="1872051"/>
          </a:xfrm>
        </p:grpSpPr>
        <p:sp>
          <p:nvSpPr>
            <p:cNvPr id="7" name="矩形 6"/>
            <p:cNvSpPr/>
            <p:nvPr/>
          </p:nvSpPr>
          <p:spPr>
            <a:xfrm>
              <a:off x="690413" y="2899241"/>
              <a:ext cx="1872051" cy="1872051"/>
            </a:xfrm>
            <a:prstGeom prst="rect">
              <a:avLst/>
            </a:prstGeom>
            <a:solidFill>
              <a:srgbClr val="E74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8" name="组合 7"/>
            <p:cNvGrpSpPr/>
            <p:nvPr/>
          </p:nvGrpSpPr>
          <p:grpSpPr>
            <a:xfrm>
              <a:off x="985413" y="3294300"/>
              <a:ext cx="1282050" cy="1051155"/>
              <a:chOff x="4984441" y="3312181"/>
              <a:chExt cx="1282050" cy="1051155"/>
            </a:xfrm>
          </p:grpSpPr>
          <p:sp>
            <p:nvSpPr>
              <p:cNvPr id="9" name="文本框 28"/>
              <p:cNvSpPr txBox="1"/>
              <p:nvPr/>
            </p:nvSpPr>
            <p:spPr>
              <a:xfrm>
                <a:off x="4984441" y="3312181"/>
                <a:ext cx="1282050" cy="707886"/>
              </a:xfrm>
              <a:prstGeom prst="rect">
                <a:avLst/>
              </a:prstGeom>
              <a:noFill/>
            </p:spPr>
            <p:txBody>
              <a:bodyPr wrap="square" rtlCol="0">
                <a:spAutoFit/>
              </a:bodyPr>
              <a:lstStyle/>
              <a:p>
                <a:pPr algn="ctr"/>
                <a:r>
                  <a:rPr lang="en-US" altLang="zh-CN" sz="4000" dirty="0" smtClean="0">
                    <a:solidFill>
                      <a:schemeClr val="bg1"/>
                    </a:solidFill>
                    <a:latin typeface="HelveticaNeueLT Pro 67 MdCn" panose="020B0606030502030204" pitchFamily="34" charset="0"/>
                  </a:rPr>
                  <a:t>34%</a:t>
                </a:r>
                <a:endParaRPr lang="zh-CN" altLang="en-US" sz="4000" dirty="0">
                  <a:solidFill>
                    <a:schemeClr val="bg1"/>
                  </a:solidFill>
                  <a:latin typeface="HelveticaNeueLT Pro 67 MdCn" panose="020B0606030502030204" pitchFamily="34" charset="0"/>
                </a:endParaRPr>
              </a:p>
            </p:txBody>
          </p:sp>
          <p:cxnSp>
            <p:nvCxnSpPr>
              <p:cNvPr id="10" name="直接连接符 9"/>
              <p:cNvCxnSpPr/>
              <p:nvPr/>
            </p:nvCxnSpPr>
            <p:spPr>
              <a:xfrm>
                <a:off x="5149911" y="4014126"/>
                <a:ext cx="95111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文本框 30"/>
              <p:cNvSpPr txBox="1"/>
              <p:nvPr/>
            </p:nvSpPr>
            <p:spPr>
              <a:xfrm>
                <a:off x="4984441" y="4024782"/>
                <a:ext cx="1282050" cy="338554"/>
              </a:xfrm>
              <a:prstGeom prst="rect">
                <a:avLst/>
              </a:prstGeom>
              <a:noFill/>
            </p:spPr>
            <p:txBody>
              <a:bodyPr wrap="square" rtlCol="0">
                <a:spAutoFit/>
              </a:bodyPr>
              <a:lstStyle/>
              <a:p>
                <a:pPr algn="ctr"/>
                <a:r>
                  <a:rPr lang="en-US" altLang="zh-CN" sz="1600" dirty="0" smtClean="0">
                    <a:solidFill>
                      <a:schemeClr val="bg1"/>
                    </a:solidFill>
                    <a:latin typeface="HelveticaNeueLT Pro 67 MdCn" panose="020B0606030502030204" pitchFamily="34" charset="0"/>
                  </a:rPr>
                  <a:t>From 2014 </a:t>
                </a:r>
                <a:endParaRPr lang="zh-CN" altLang="en-US" sz="1600" dirty="0">
                  <a:solidFill>
                    <a:schemeClr val="bg1"/>
                  </a:solidFill>
                  <a:latin typeface="HelveticaNeueLT Pro 67 MdCn" panose="020B0606030502030204" pitchFamily="34" charset="0"/>
                </a:endParaRPr>
              </a:p>
            </p:txBody>
          </p:sp>
        </p:grpSp>
      </p:grpSp>
      <p:grpSp>
        <p:nvGrpSpPr>
          <p:cNvPr id="12" name="组合 11"/>
          <p:cNvGrpSpPr/>
          <p:nvPr/>
        </p:nvGrpSpPr>
        <p:grpSpPr>
          <a:xfrm>
            <a:off x="6516373" y="830671"/>
            <a:ext cx="1872051" cy="1872051"/>
            <a:chOff x="6581536" y="941981"/>
            <a:chExt cx="1872051" cy="1872051"/>
          </a:xfrm>
        </p:grpSpPr>
        <p:sp>
          <p:nvSpPr>
            <p:cNvPr id="13" name="矩形 12"/>
            <p:cNvSpPr/>
            <p:nvPr/>
          </p:nvSpPr>
          <p:spPr>
            <a:xfrm>
              <a:off x="6581536" y="941981"/>
              <a:ext cx="1872051" cy="1872051"/>
            </a:xfrm>
            <a:prstGeom prst="rect">
              <a:avLst/>
            </a:prstGeom>
            <a:solidFill>
              <a:srgbClr val="F97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4" name="组合 13"/>
            <p:cNvGrpSpPr/>
            <p:nvPr/>
          </p:nvGrpSpPr>
          <p:grpSpPr>
            <a:xfrm>
              <a:off x="6876536" y="1337039"/>
              <a:ext cx="1282050" cy="1051155"/>
              <a:chOff x="4984441" y="3312181"/>
              <a:chExt cx="1282050" cy="1051155"/>
            </a:xfrm>
          </p:grpSpPr>
          <p:sp>
            <p:nvSpPr>
              <p:cNvPr id="15" name="文本框 33"/>
              <p:cNvSpPr txBox="1"/>
              <p:nvPr/>
            </p:nvSpPr>
            <p:spPr>
              <a:xfrm>
                <a:off x="4984441" y="3312181"/>
                <a:ext cx="1282050" cy="707886"/>
              </a:xfrm>
              <a:prstGeom prst="rect">
                <a:avLst/>
              </a:prstGeom>
              <a:noFill/>
            </p:spPr>
            <p:txBody>
              <a:bodyPr wrap="square" rtlCol="0">
                <a:spAutoFit/>
              </a:bodyPr>
              <a:lstStyle/>
              <a:p>
                <a:pPr algn="ctr"/>
                <a:r>
                  <a:rPr lang="en-US" altLang="zh-CN" sz="4000" dirty="0" smtClean="0">
                    <a:solidFill>
                      <a:schemeClr val="bg1"/>
                    </a:solidFill>
                    <a:latin typeface="HelveticaNeueLT Pro 67 MdCn" panose="020B0606030502030204" pitchFamily="34" charset="0"/>
                  </a:rPr>
                  <a:t>59%</a:t>
                </a:r>
                <a:endParaRPr lang="zh-CN" altLang="en-US" sz="4000" dirty="0">
                  <a:solidFill>
                    <a:schemeClr val="bg1"/>
                  </a:solidFill>
                  <a:latin typeface="HelveticaNeueLT Pro 67 MdCn" panose="020B0606030502030204" pitchFamily="34" charset="0"/>
                </a:endParaRPr>
              </a:p>
            </p:txBody>
          </p:sp>
          <p:cxnSp>
            <p:nvCxnSpPr>
              <p:cNvPr id="16" name="直接连接符 15"/>
              <p:cNvCxnSpPr/>
              <p:nvPr/>
            </p:nvCxnSpPr>
            <p:spPr>
              <a:xfrm>
                <a:off x="5149911" y="4014126"/>
                <a:ext cx="95111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文本框 35"/>
              <p:cNvSpPr txBox="1"/>
              <p:nvPr/>
            </p:nvSpPr>
            <p:spPr>
              <a:xfrm>
                <a:off x="4984441" y="4024782"/>
                <a:ext cx="1282050" cy="338554"/>
              </a:xfrm>
              <a:prstGeom prst="rect">
                <a:avLst/>
              </a:prstGeom>
              <a:noFill/>
            </p:spPr>
            <p:txBody>
              <a:bodyPr wrap="square" rtlCol="0">
                <a:spAutoFit/>
              </a:bodyPr>
              <a:lstStyle/>
              <a:p>
                <a:pPr algn="ctr"/>
                <a:r>
                  <a:rPr lang="en-US" altLang="zh-CN" sz="1600" dirty="0" smtClean="0">
                    <a:solidFill>
                      <a:schemeClr val="bg1"/>
                    </a:solidFill>
                    <a:latin typeface="HelveticaNeueLT Pro 67 MdCn" panose="020B0606030502030204" pitchFamily="34" charset="0"/>
                  </a:rPr>
                  <a:t>From 2014 </a:t>
                </a:r>
                <a:endParaRPr lang="zh-CN" altLang="en-US" sz="1600" dirty="0">
                  <a:solidFill>
                    <a:schemeClr val="bg1"/>
                  </a:solidFill>
                  <a:latin typeface="HelveticaNeueLT Pro 67 MdCn" panose="020B0606030502030204" pitchFamily="34" charset="0"/>
                </a:endParaRPr>
              </a:p>
            </p:txBody>
          </p:sp>
        </p:grpSp>
      </p:grpSp>
      <p:grpSp>
        <p:nvGrpSpPr>
          <p:cNvPr id="18" name="组合 17"/>
          <p:cNvGrpSpPr/>
          <p:nvPr/>
        </p:nvGrpSpPr>
        <p:grpSpPr>
          <a:xfrm>
            <a:off x="2588958" y="830671"/>
            <a:ext cx="1872051" cy="1872051"/>
            <a:chOff x="2654121" y="941981"/>
            <a:chExt cx="1872051" cy="1872051"/>
          </a:xfrm>
        </p:grpSpPr>
        <p:sp>
          <p:nvSpPr>
            <p:cNvPr id="19" name="矩形 18"/>
            <p:cNvSpPr/>
            <p:nvPr/>
          </p:nvSpPr>
          <p:spPr>
            <a:xfrm>
              <a:off x="2654121" y="941981"/>
              <a:ext cx="1872051" cy="1872051"/>
            </a:xfrm>
            <a:prstGeom prst="rect">
              <a:avLst/>
            </a:prstGeom>
            <a:solidFill>
              <a:srgbClr val="92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itchFamily="34" charset="-122"/>
                <a:ea typeface="微软雅黑" pitchFamily="34" charset="-122"/>
              </a:endParaRPr>
            </a:p>
          </p:txBody>
        </p:sp>
        <p:grpSp>
          <p:nvGrpSpPr>
            <p:cNvPr id="20" name="组合 19"/>
            <p:cNvGrpSpPr/>
            <p:nvPr/>
          </p:nvGrpSpPr>
          <p:grpSpPr>
            <a:xfrm>
              <a:off x="2700301" y="1244582"/>
              <a:ext cx="1779691" cy="1192982"/>
              <a:chOff x="2700301" y="1332022"/>
              <a:chExt cx="1779691" cy="1192982"/>
            </a:xfrm>
          </p:grpSpPr>
          <p:sp>
            <p:nvSpPr>
              <p:cNvPr id="21" name="Freeform 63"/>
              <p:cNvSpPr>
                <a:spLocks noChangeAspect="1"/>
              </p:cNvSpPr>
              <p:nvPr/>
            </p:nvSpPr>
            <p:spPr bwMode="auto">
              <a:xfrm>
                <a:off x="3235952" y="1332022"/>
                <a:ext cx="708388" cy="687441"/>
              </a:xfrm>
              <a:custGeom>
                <a:avLst/>
                <a:gdLst>
                  <a:gd name="T0" fmla="*/ 244 w 312"/>
                  <a:gd name="T1" fmla="*/ 0 h 303"/>
                  <a:gd name="T2" fmla="*/ 209 w 312"/>
                  <a:gd name="T3" fmla="*/ 12 h 303"/>
                  <a:gd name="T4" fmla="*/ 181 w 312"/>
                  <a:gd name="T5" fmla="*/ 49 h 303"/>
                  <a:gd name="T6" fmla="*/ 198 w 312"/>
                  <a:gd name="T7" fmla="*/ 112 h 303"/>
                  <a:gd name="T8" fmla="*/ 195 w 312"/>
                  <a:gd name="T9" fmla="*/ 112 h 303"/>
                  <a:gd name="T10" fmla="*/ 177 w 312"/>
                  <a:gd name="T11" fmla="*/ 92 h 303"/>
                  <a:gd name="T12" fmla="*/ 92 w 312"/>
                  <a:gd name="T13" fmla="*/ 177 h 303"/>
                  <a:gd name="T14" fmla="*/ 71 w 312"/>
                  <a:gd name="T15" fmla="*/ 174 h 303"/>
                  <a:gd name="T16" fmla="*/ 29 w 312"/>
                  <a:gd name="T17" fmla="*/ 192 h 303"/>
                  <a:gd name="T18" fmla="*/ 7 w 312"/>
                  <a:gd name="T19" fmla="*/ 255 h 303"/>
                  <a:gd name="T20" fmla="*/ 14 w 312"/>
                  <a:gd name="T21" fmla="*/ 266 h 303"/>
                  <a:gd name="T22" fmla="*/ 14 w 312"/>
                  <a:gd name="T23" fmla="*/ 266 h 303"/>
                  <a:gd name="T24" fmla="*/ 53 w 312"/>
                  <a:gd name="T25" fmla="*/ 228 h 303"/>
                  <a:gd name="T26" fmla="*/ 80 w 312"/>
                  <a:gd name="T27" fmla="*/ 255 h 303"/>
                  <a:gd name="T28" fmla="*/ 40 w 312"/>
                  <a:gd name="T29" fmla="*/ 296 h 303"/>
                  <a:gd name="T30" fmla="*/ 70 w 312"/>
                  <a:gd name="T31" fmla="*/ 303 h 303"/>
                  <a:gd name="T32" fmla="*/ 100 w 312"/>
                  <a:gd name="T33" fmla="*/ 295 h 303"/>
                  <a:gd name="T34" fmla="*/ 134 w 312"/>
                  <a:gd name="T35" fmla="*/ 244 h 303"/>
                  <a:gd name="T36" fmla="*/ 116 w 312"/>
                  <a:gd name="T37" fmla="*/ 191 h 303"/>
                  <a:gd name="T38" fmla="*/ 118 w 312"/>
                  <a:gd name="T39" fmla="*/ 190 h 303"/>
                  <a:gd name="T40" fmla="*/ 138 w 312"/>
                  <a:gd name="T41" fmla="*/ 209 h 303"/>
                  <a:gd name="T42" fmla="*/ 222 w 312"/>
                  <a:gd name="T43" fmla="*/ 126 h 303"/>
                  <a:gd name="T44" fmla="*/ 245 w 312"/>
                  <a:gd name="T45" fmla="*/ 129 h 303"/>
                  <a:gd name="T46" fmla="*/ 256 w 312"/>
                  <a:gd name="T47" fmla="*/ 127 h 303"/>
                  <a:gd name="T48" fmla="*/ 298 w 312"/>
                  <a:gd name="T49" fmla="*/ 97 h 303"/>
                  <a:gd name="T50" fmla="*/ 302 w 312"/>
                  <a:gd name="T51" fmla="*/ 34 h 303"/>
                  <a:gd name="T52" fmla="*/ 260 w 312"/>
                  <a:gd name="T53" fmla="*/ 75 h 303"/>
                  <a:gd name="T54" fmla="*/ 234 w 312"/>
                  <a:gd name="T55" fmla="*/ 48 h 303"/>
                  <a:gd name="T56" fmla="*/ 274 w 312"/>
                  <a:gd name="T57" fmla="*/ 7 h 303"/>
                  <a:gd name="T58" fmla="*/ 244 w 312"/>
                  <a:gd name="T5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zh-CN" altLang="en-US" sz="1013">
                  <a:solidFill>
                    <a:schemeClr val="bg1"/>
                  </a:solidFill>
                  <a:latin typeface="微软雅黑" pitchFamily="34" charset="-122"/>
                  <a:ea typeface="微软雅黑" pitchFamily="34" charset="-122"/>
                </a:endParaRPr>
              </a:p>
            </p:txBody>
          </p:sp>
          <p:sp>
            <p:nvSpPr>
              <p:cNvPr id="22" name="矩形 55"/>
              <p:cNvSpPr/>
              <p:nvPr/>
            </p:nvSpPr>
            <p:spPr>
              <a:xfrm>
                <a:off x="2700301" y="2063339"/>
                <a:ext cx="1779691" cy="461665"/>
              </a:xfrm>
              <a:prstGeom prst="rect">
                <a:avLst/>
              </a:prstGeom>
            </p:spPr>
            <p:txBody>
              <a:bodyPr wrap="square">
                <a:spAutoFit/>
              </a:bodyPr>
              <a:lstStyle/>
              <a:p>
                <a:r>
                  <a:rPr lang="zh-CN" altLang="en-US" sz="800" dirty="0">
                    <a:solidFill>
                      <a:schemeClr val="bg1"/>
                    </a:solidFill>
                    <a:latin typeface="微软雅黑" pitchFamily="34" charset="-122"/>
                    <a:ea typeface="微软雅黑" pitchFamily="34" charset="-122"/>
                    <a:sym typeface="宋体" pitchFamily="2" charset="-122"/>
                  </a:rPr>
                  <a:t>这里输入简单的文字概述这里输入简单文字概述简单的文字概述这里输入简单的文字概述这里输入简单</a:t>
                </a:r>
              </a:p>
            </p:txBody>
          </p:sp>
        </p:grpSp>
      </p:grpSp>
      <p:grpSp>
        <p:nvGrpSpPr>
          <p:cNvPr id="23" name="组合 22"/>
          <p:cNvGrpSpPr/>
          <p:nvPr/>
        </p:nvGrpSpPr>
        <p:grpSpPr>
          <a:xfrm>
            <a:off x="4552666" y="2787931"/>
            <a:ext cx="1872051" cy="1872051"/>
            <a:chOff x="4617829" y="2899241"/>
            <a:chExt cx="1872051" cy="1872051"/>
          </a:xfrm>
        </p:grpSpPr>
        <p:sp>
          <p:nvSpPr>
            <p:cNvPr id="24" name="矩形 23"/>
            <p:cNvSpPr/>
            <p:nvPr/>
          </p:nvSpPr>
          <p:spPr>
            <a:xfrm>
              <a:off x="4617829" y="2899241"/>
              <a:ext cx="1872051" cy="1872051"/>
            </a:xfrm>
            <a:prstGeom prst="rect">
              <a:avLst/>
            </a:prstGeom>
            <a:solidFill>
              <a:srgbClr val="38B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itchFamily="34" charset="-122"/>
                <a:ea typeface="微软雅黑" pitchFamily="34" charset="-122"/>
              </a:endParaRPr>
            </a:p>
          </p:txBody>
        </p:sp>
        <p:grpSp>
          <p:nvGrpSpPr>
            <p:cNvPr id="25" name="组合 24"/>
            <p:cNvGrpSpPr/>
            <p:nvPr/>
          </p:nvGrpSpPr>
          <p:grpSpPr>
            <a:xfrm>
              <a:off x="4664009" y="3205386"/>
              <a:ext cx="1779691" cy="1185894"/>
              <a:chOff x="4664008" y="3300636"/>
              <a:chExt cx="1779691" cy="1185894"/>
            </a:xfrm>
          </p:grpSpPr>
          <p:grpSp>
            <p:nvGrpSpPr>
              <p:cNvPr id="26" name="组合 25"/>
              <p:cNvGrpSpPr>
                <a:grpSpLocks noChangeAspect="1"/>
              </p:cNvGrpSpPr>
              <p:nvPr/>
            </p:nvGrpSpPr>
            <p:grpSpPr>
              <a:xfrm>
                <a:off x="5165110" y="3300636"/>
                <a:ext cx="777487" cy="687441"/>
                <a:chOff x="3676115" y="1160462"/>
                <a:chExt cx="5659574" cy="5004107"/>
              </a:xfrm>
              <a:solidFill>
                <a:schemeClr val="bg1"/>
              </a:solidFill>
            </p:grpSpPr>
            <p:sp>
              <p:nvSpPr>
                <p:cNvPr id="28" name="任意多边形 27"/>
                <p:cNvSpPr/>
                <p:nvPr/>
              </p:nvSpPr>
              <p:spPr>
                <a:xfrm>
                  <a:off x="3676115" y="2915504"/>
                  <a:ext cx="4433135" cy="3249065"/>
                </a:xfrm>
                <a:custGeom>
                  <a:avLst/>
                  <a:gdLst>
                    <a:gd name="connsiteX0" fmla="*/ 1383752 w 4433135"/>
                    <a:gd name="connsiteY0" fmla="*/ 867104 h 3249065"/>
                    <a:gd name="connsiteX1" fmla="*/ 1258108 w 4433135"/>
                    <a:gd name="connsiteY1" fmla="*/ 868142 h 3249065"/>
                    <a:gd name="connsiteX2" fmla="*/ 1210263 w 4433135"/>
                    <a:gd name="connsiteY2" fmla="*/ 944893 h 3249065"/>
                    <a:gd name="connsiteX3" fmla="*/ 1459057 w 4433135"/>
                    <a:gd name="connsiteY3" fmla="*/ 2196531 h 3249065"/>
                    <a:gd name="connsiteX4" fmla="*/ 1733368 w 4433135"/>
                    <a:gd name="connsiteY4" fmla="*/ 2583239 h 3249065"/>
                    <a:gd name="connsiteX5" fmla="*/ 2049146 w 4433135"/>
                    <a:gd name="connsiteY5" fmla="*/ 2583239 h 3249065"/>
                    <a:gd name="connsiteX6" fmla="*/ 2103371 w 4433135"/>
                    <a:gd name="connsiteY6" fmla="*/ 2456304 h 3249065"/>
                    <a:gd name="connsiteX7" fmla="*/ 1832248 w 4433135"/>
                    <a:gd name="connsiteY7" fmla="*/ 1054116 h 3249065"/>
                    <a:gd name="connsiteX8" fmla="*/ 1720610 w 4433135"/>
                    <a:gd name="connsiteY8" fmla="*/ 868142 h 3249065"/>
                    <a:gd name="connsiteX9" fmla="*/ 1511289 w 4433135"/>
                    <a:gd name="connsiteY9" fmla="*/ 867589 h 3249065"/>
                    <a:gd name="connsiteX10" fmla="*/ 1383752 w 4433135"/>
                    <a:gd name="connsiteY10" fmla="*/ 867104 h 3249065"/>
                    <a:gd name="connsiteX11" fmla="*/ 146071 w 4433135"/>
                    <a:gd name="connsiteY11" fmla="*/ 0 h 3249065"/>
                    <a:gd name="connsiteX12" fmla="*/ 882914 w 4433135"/>
                    <a:gd name="connsiteY12" fmla="*/ 0 h 3249065"/>
                    <a:gd name="connsiteX13" fmla="*/ 880954 w 4433135"/>
                    <a:gd name="connsiteY13" fmla="*/ 74488 h 3249065"/>
                    <a:gd name="connsiteX14" fmla="*/ 1122741 w 4433135"/>
                    <a:gd name="connsiteY14" fmla="*/ 461420 h 3249065"/>
                    <a:gd name="connsiteX15" fmla="*/ 1786399 w 4433135"/>
                    <a:gd name="connsiteY15" fmla="*/ 283593 h 3249065"/>
                    <a:gd name="connsiteX16" fmla="*/ 1950131 w 4433135"/>
                    <a:gd name="connsiteY16" fmla="*/ 0 h 3249065"/>
                    <a:gd name="connsiteX17" fmla="*/ 2992123 w 4433135"/>
                    <a:gd name="connsiteY17" fmla="*/ 0 h 3249065"/>
                    <a:gd name="connsiteX18" fmla="*/ 2975391 w 4433135"/>
                    <a:gd name="connsiteY18" fmla="*/ 34734 h 3249065"/>
                    <a:gd name="connsiteX19" fmla="*/ 2853142 w 4433135"/>
                    <a:gd name="connsiteY19" fmla="*/ 640253 h 3249065"/>
                    <a:gd name="connsiteX20" fmla="*/ 2861174 w 4433135"/>
                    <a:gd name="connsiteY20" fmla="*/ 799307 h 3249065"/>
                    <a:gd name="connsiteX21" fmla="*/ 2870542 w 4433135"/>
                    <a:gd name="connsiteY21" fmla="*/ 860687 h 3249065"/>
                    <a:gd name="connsiteX22" fmla="*/ 2849298 w 4433135"/>
                    <a:gd name="connsiteY22" fmla="*/ 859746 h 3249065"/>
                    <a:gd name="connsiteX23" fmla="*/ 2617108 w 4433135"/>
                    <a:gd name="connsiteY23" fmla="*/ 855875 h 3249065"/>
                    <a:gd name="connsiteX24" fmla="*/ 2511161 w 4433135"/>
                    <a:gd name="connsiteY24" fmla="*/ 856055 h 3249065"/>
                    <a:gd name="connsiteX25" fmla="*/ 2397787 w 4433135"/>
                    <a:gd name="connsiteY25" fmla="*/ 858300 h 3249065"/>
                    <a:gd name="connsiteX26" fmla="*/ 2267900 w 4433135"/>
                    <a:gd name="connsiteY26" fmla="*/ 1007867 h 3249065"/>
                    <a:gd name="connsiteX27" fmla="*/ 2452890 w 4433135"/>
                    <a:gd name="connsiteY27" fmla="*/ 2491724 h 3249065"/>
                    <a:gd name="connsiteX28" fmla="*/ 2523737 w 4433135"/>
                    <a:gd name="connsiteY28" fmla="*/ 2594059 h 3249065"/>
                    <a:gd name="connsiteX29" fmla="*/ 2783511 w 4433135"/>
                    <a:gd name="connsiteY29" fmla="*/ 2590123 h 3249065"/>
                    <a:gd name="connsiteX30" fmla="*/ 2846486 w 4433135"/>
                    <a:gd name="connsiteY30" fmla="*/ 2479916 h 3249065"/>
                    <a:gd name="connsiteX31" fmla="*/ 2980514 w 4433135"/>
                    <a:gd name="connsiteY31" fmla="*/ 1369603 h 3249065"/>
                    <a:gd name="connsiteX32" fmla="*/ 2991426 w 4433135"/>
                    <a:gd name="connsiteY32" fmla="*/ 1279059 h 3249065"/>
                    <a:gd name="connsiteX33" fmla="*/ 3040898 w 4433135"/>
                    <a:gd name="connsiteY33" fmla="*/ 1381756 h 3249065"/>
                    <a:gd name="connsiteX34" fmla="*/ 3308774 w 4433135"/>
                    <a:gd name="connsiteY34" fmla="*/ 1740245 h 3249065"/>
                    <a:gd name="connsiteX35" fmla="*/ 3336412 w 4433135"/>
                    <a:gd name="connsiteY35" fmla="*/ 1765365 h 3249065"/>
                    <a:gd name="connsiteX36" fmla="*/ 3296438 w 4433135"/>
                    <a:gd name="connsiteY36" fmla="*/ 1973342 h 3249065"/>
                    <a:gd name="connsiteX37" fmla="*/ 3203877 w 4433135"/>
                    <a:gd name="connsiteY37" fmla="*/ 2456304 h 3249065"/>
                    <a:gd name="connsiteX38" fmla="*/ 3258102 w 4433135"/>
                    <a:gd name="connsiteY38" fmla="*/ 2583239 h 3249065"/>
                    <a:gd name="connsiteX39" fmla="*/ 3573880 w 4433135"/>
                    <a:gd name="connsiteY39" fmla="*/ 2583239 h 3249065"/>
                    <a:gd name="connsiteX40" fmla="*/ 3848192 w 4433135"/>
                    <a:gd name="connsiteY40" fmla="*/ 2196531 h 3249065"/>
                    <a:gd name="connsiteX41" fmla="*/ 3860345 w 4433135"/>
                    <a:gd name="connsiteY41" fmla="*/ 2138945 h 3249065"/>
                    <a:gd name="connsiteX42" fmla="*/ 3868876 w 4433135"/>
                    <a:gd name="connsiteY42" fmla="*/ 2097649 h 3249065"/>
                    <a:gd name="connsiteX43" fmla="*/ 3946171 w 4433135"/>
                    <a:gd name="connsiteY43" fmla="*/ 2125939 h 3249065"/>
                    <a:gd name="connsiteX44" fmla="*/ 4408766 w 4433135"/>
                    <a:gd name="connsiteY44" fmla="*/ 2195877 h 3249065"/>
                    <a:gd name="connsiteX45" fmla="*/ 4433135 w 4433135"/>
                    <a:gd name="connsiteY45" fmla="*/ 2194647 h 3249065"/>
                    <a:gd name="connsiteX46" fmla="*/ 4229977 w 4433135"/>
                    <a:gd name="connsiteY46" fmla="*/ 2999465 h 3249065"/>
                    <a:gd name="connsiteX47" fmla="*/ 3976107 w 4433135"/>
                    <a:gd name="connsiteY47" fmla="*/ 3247430 h 3249065"/>
                    <a:gd name="connsiteX48" fmla="*/ 1337046 w 4433135"/>
                    <a:gd name="connsiteY48" fmla="*/ 3247430 h 3249065"/>
                    <a:gd name="connsiteX49" fmla="*/ 1035944 w 4433135"/>
                    <a:gd name="connsiteY49" fmla="*/ 3023080 h 3249065"/>
                    <a:gd name="connsiteX50" fmla="*/ 507540 w 4433135"/>
                    <a:gd name="connsiteY50" fmla="*/ 904676 h 3249065"/>
                    <a:gd name="connsiteX51" fmla="*/ 501007 w 4433135"/>
                    <a:gd name="connsiteY51" fmla="*/ 876408 h 3249065"/>
                    <a:gd name="connsiteX52" fmla="*/ 146071 w 4433135"/>
                    <a:gd name="connsiteY52" fmla="*/ 876408 h 3249065"/>
                    <a:gd name="connsiteX53" fmla="*/ 0 w 4433135"/>
                    <a:gd name="connsiteY53" fmla="*/ 730337 h 3249065"/>
                    <a:gd name="connsiteX54" fmla="*/ 0 w 4433135"/>
                    <a:gd name="connsiteY54" fmla="*/ 146071 h 3249065"/>
                    <a:gd name="connsiteX55" fmla="*/ 146071 w 4433135"/>
                    <a:gd name="connsiteY55" fmla="*/ 0 h 324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33135" h="3249065">
                      <a:moveTo>
                        <a:pt x="1383752" y="867104"/>
                      </a:moveTo>
                      <a:cubicBezTo>
                        <a:pt x="1340842" y="867128"/>
                        <a:pt x="1298245" y="867404"/>
                        <a:pt x="1258108" y="868142"/>
                      </a:cubicBezTo>
                      <a:cubicBezTo>
                        <a:pt x="1226200" y="868728"/>
                        <a:pt x="1200798" y="897345"/>
                        <a:pt x="1210263" y="944893"/>
                      </a:cubicBezTo>
                      <a:cubicBezTo>
                        <a:pt x="1255501" y="1172141"/>
                        <a:pt x="1399244" y="1917234"/>
                        <a:pt x="1459057" y="2196531"/>
                      </a:cubicBezTo>
                      <a:cubicBezTo>
                        <a:pt x="1517533" y="2469589"/>
                        <a:pt x="1583985" y="2577827"/>
                        <a:pt x="1733368" y="2583239"/>
                      </a:cubicBezTo>
                      <a:cubicBezTo>
                        <a:pt x="1882751" y="2588652"/>
                        <a:pt x="1965151" y="2586683"/>
                        <a:pt x="2049146" y="2583239"/>
                      </a:cubicBezTo>
                      <a:cubicBezTo>
                        <a:pt x="2114849" y="2580546"/>
                        <a:pt x="2126761" y="2578319"/>
                        <a:pt x="2103371" y="2456304"/>
                      </a:cubicBezTo>
                      <a:cubicBezTo>
                        <a:pt x="2054855" y="2203216"/>
                        <a:pt x="1887410" y="1326877"/>
                        <a:pt x="1832248" y="1054116"/>
                      </a:cubicBezTo>
                      <a:cubicBezTo>
                        <a:pt x="1820648" y="996757"/>
                        <a:pt x="1822680" y="866667"/>
                        <a:pt x="1720610" y="868142"/>
                      </a:cubicBezTo>
                      <a:cubicBezTo>
                        <a:pt x="1669576" y="868880"/>
                        <a:pt x="1594087" y="868142"/>
                        <a:pt x="1511289" y="867589"/>
                      </a:cubicBezTo>
                      <a:cubicBezTo>
                        <a:pt x="1469890" y="867313"/>
                        <a:pt x="1426663" y="867082"/>
                        <a:pt x="1383752" y="867104"/>
                      </a:cubicBezTo>
                      <a:close/>
                      <a:moveTo>
                        <a:pt x="146071" y="0"/>
                      </a:moveTo>
                      <a:lnTo>
                        <a:pt x="882914" y="0"/>
                      </a:lnTo>
                      <a:lnTo>
                        <a:pt x="880954" y="74488"/>
                      </a:lnTo>
                      <a:cubicBezTo>
                        <a:pt x="891949" y="230061"/>
                        <a:pt x="977510" y="377571"/>
                        <a:pt x="1122741" y="461420"/>
                      </a:cubicBezTo>
                      <a:cubicBezTo>
                        <a:pt x="1355110" y="595579"/>
                        <a:pt x="1652240" y="515962"/>
                        <a:pt x="1786399" y="283593"/>
                      </a:cubicBezTo>
                      <a:lnTo>
                        <a:pt x="1950131" y="0"/>
                      </a:lnTo>
                      <a:lnTo>
                        <a:pt x="2992123" y="0"/>
                      </a:lnTo>
                      <a:lnTo>
                        <a:pt x="2975391" y="34734"/>
                      </a:lnTo>
                      <a:cubicBezTo>
                        <a:pt x="2896672" y="220847"/>
                        <a:pt x="2853142" y="425466"/>
                        <a:pt x="2853142" y="640253"/>
                      </a:cubicBezTo>
                      <a:cubicBezTo>
                        <a:pt x="2853142" y="693950"/>
                        <a:pt x="2855863" y="747011"/>
                        <a:pt x="2861174" y="799307"/>
                      </a:cubicBezTo>
                      <a:lnTo>
                        <a:pt x="2870542" y="860687"/>
                      </a:lnTo>
                      <a:lnTo>
                        <a:pt x="2849298" y="859746"/>
                      </a:lnTo>
                      <a:cubicBezTo>
                        <a:pt x="2785069" y="857540"/>
                        <a:pt x="2699546" y="856201"/>
                        <a:pt x="2617108" y="855875"/>
                      </a:cubicBezTo>
                      <a:cubicBezTo>
                        <a:pt x="2580470" y="855730"/>
                        <a:pt x="2544440" y="855786"/>
                        <a:pt x="2511161" y="856055"/>
                      </a:cubicBezTo>
                      <a:cubicBezTo>
                        <a:pt x="2466789" y="856415"/>
                        <a:pt x="2427307" y="857152"/>
                        <a:pt x="2397787" y="858300"/>
                      </a:cubicBezTo>
                      <a:cubicBezTo>
                        <a:pt x="2279708" y="862892"/>
                        <a:pt x="2261098" y="953733"/>
                        <a:pt x="2267900" y="1007867"/>
                      </a:cubicBezTo>
                      <a:cubicBezTo>
                        <a:pt x="2330617" y="1506995"/>
                        <a:pt x="2441738" y="2400541"/>
                        <a:pt x="2452890" y="2491724"/>
                      </a:cubicBezTo>
                      <a:cubicBezTo>
                        <a:pt x="2464042" y="2582907"/>
                        <a:pt x="2468634" y="2577660"/>
                        <a:pt x="2523737" y="2594059"/>
                      </a:cubicBezTo>
                      <a:lnTo>
                        <a:pt x="2783511" y="2590123"/>
                      </a:lnTo>
                      <a:cubicBezTo>
                        <a:pt x="2840561" y="2589259"/>
                        <a:pt x="2834023" y="2573068"/>
                        <a:pt x="2846486" y="2479916"/>
                      </a:cubicBezTo>
                      <a:cubicBezTo>
                        <a:pt x="2855055" y="2415875"/>
                        <a:pt x="2930735" y="1783074"/>
                        <a:pt x="2980514" y="1369603"/>
                      </a:cubicBezTo>
                      <a:lnTo>
                        <a:pt x="2991426" y="1279059"/>
                      </a:lnTo>
                      <a:lnTo>
                        <a:pt x="3040898" y="1381756"/>
                      </a:lnTo>
                      <a:cubicBezTo>
                        <a:pt x="3112742" y="1514009"/>
                        <a:pt x="3203207" y="1634678"/>
                        <a:pt x="3308774" y="1740245"/>
                      </a:cubicBezTo>
                      <a:lnTo>
                        <a:pt x="3336412" y="1765365"/>
                      </a:lnTo>
                      <a:lnTo>
                        <a:pt x="3296438" y="1973342"/>
                      </a:lnTo>
                      <a:cubicBezTo>
                        <a:pt x="3256989" y="2178844"/>
                        <a:pt x="3222071" y="2361396"/>
                        <a:pt x="3203877" y="2456304"/>
                      </a:cubicBezTo>
                      <a:cubicBezTo>
                        <a:pt x="3180486" y="2578319"/>
                        <a:pt x="3192398" y="2580546"/>
                        <a:pt x="3258102" y="2583239"/>
                      </a:cubicBezTo>
                      <a:cubicBezTo>
                        <a:pt x="3342096" y="2586683"/>
                        <a:pt x="3424497" y="2588652"/>
                        <a:pt x="3573880" y="2583239"/>
                      </a:cubicBezTo>
                      <a:cubicBezTo>
                        <a:pt x="3723264" y="2577827"/>
                        <a:pt x="3789714" y="2469589"/>
                        <a:pt x="3848192" y="2196531"/>
                      </a:cubicBezTo>
                      <a:cubicBezTo>
                        <a:pt x="3851930" y="2179075"/>
                        <a:pt x="3855996" y="2159800"/>
                        <a:pt x="3860345" y="2138945"/>
                      </a:cubicBezTo>
                      <a:lnTo>
                        <a:pt x="3868876" y="2097649"/>
                      </a:lnTo>
                      <a:lnTo>
                        <a:pt x="3946171" y="2125939"/>
                      </a:lnTo>
                      <a:cubicBezTo>
                        <a:pt x="4092305" y="2171392"/>
                        <a:pt x="4247676" y="2195877"/>
                        <a:pt x="4408766" y="2195877"/>
                      </a:cubicBezTo>
                      <a:lnTo>
                        <a:pt x="4433135" y="2194647"/>
                      </a:lnTo>
                      <a:lnTo>
                        <a:pt x="4229977" y="2999465"/>
                      </a:lnTo>
                      <a:cubicBezTo>
                        <a:pt x="4192585" y="3135255"/>
                        <a:pt x="4084504" y="3248248"/>
                        <a:pt x="3976107" y="3247430"/>
                      </a:cubicBezTo>
                      <a:cubicBezTo>
                        <a:pt x="3103632" y="3240841"/>
                        <a:pt x="1474260" y="3253335"/>
                        <a:pt x="1337046" y="3247430"/>
                      </a:cubicBezTo>
                      <a:cubicBezTo>
                        <a:pt x="1199831" y="3241526"/>
                        <a:pt x="1075123" y="3182143"/>
                        <a:pt x="1035944" y="3023080"/>
                      </a:cubicBezTo>
                      <a:cubicBezTo>
                        <a:pt x="943259" y="2646780"/>
                        <a:pt x="638350" y="1461446"/>
                        <a:pt x="507540" y="904676"/>
                      </a:cubicBezTo>
                      <a:lnTo>
                        <a:pt x="501007" y="876408"/>
                      </a:lnTo>
                      <a:lnTo>
                        <a:pt x="146071" y="876408"/>
                      </a:lnTo>
                      <a:cubicBezTo>
                        <a:pt x="65398" y="876408"/>
                        <a:pt x="0" y="811010"/>
                        <a:pt x="0" y="730337"/>
                      </a:cubicBezTo>
                      <a:lnTo>
                        <a:pt x="0" y="146071"/>
                      </a:lnTo>
                      <a:cubicBezTo>
                        <a:pt x="0" y="65398"/>
                        <a:pt x="65398" y="0"/>
                        <a:pt x="14607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solidFill>
                    <a:latin typeface="微软雅黑" pitchFamily="34" charset="-122"/>
                    <a:ea typeface="微软雅黑" pitchFamily="34" charset="-122"/>
                  </a:endParaRPr>
                </a:p>
              </p:txBody>
            </p:sp>
            <p:sp>
              <p:nvSpPr>
                <p:cNvPr id="29" name="圆角矩形 28"/>
                <p:cNvSpPr/>
                <p:nvPr/>
              </p:nvSpPr>
              <p:spPr>
                <a:xfrm rot="18000000">
                  <a:off x="4361123" y="1903929"/>
                  <a:ext cx="2151747" cy="66481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solidFill>
                    <a:latin typeface="微软雅黑" pitchFamily="34" charset="-122"/>
                    <a:ea typeface="微软雅黑" pitchFamily="34" charset="-122"/>
                  </a:endParaRPr>
                </a:p>
              </p:txBody>
            </p:sp>
            <p:sp>
              <p:nvSpPr>
                <p:cNvPr id="30" name="任意多边形 29"/>
                <p:cNvSpPr/>
                <p:nvPr/>
              </p:nvSpPr>
              <p:spPr>
                <a:xfrm rot="3600000" flipH="1">
                  <a:off x="6549512" y="1435724"/>
                  <a:ext cx="1070472" cy="664814"/>
                </a:xfrm>
                <a:custGeom>
                  <a:avLst/>
                  <a:gdLst>
                    <a:gd name="connsiteX0" fmla="*/ 1013702 w 1070472"/>
                    <a:gd name="connsiteY0" fmla="*/ 146555 h 664814"/>
                    <a:gd name="connsiteX1" fmla="*/ 738065 w 1070472"/>
                    <a:gd name="connsiteY1" fmla="*/ 0 h 664814"/>
                    <a:gd name="connsiteX2" fmla="*/ 0 w 1070472"/>
                    <a:gd name="connsiteY2" fmla="*/ 0 h 664814"/>
                    <a:gd name="connsiteX3" fmla="*/ 4980 w 1070472"/>
                    <a:gd name="connsiteY3" fmla="*/ 17857 h 664814"/>
                    <a:gd name="connsiteX4" fmla="*/ 21373 w 1070472"/>
                    <a:gd name="connsiteY4" fmla="*/ 616834 h 664814"/>
                    <a:gd name="connsiteX5" fmla="*/ 10941 w 1070472"/>
                    <a:gd name="connsiteY5" fmla="*/ 664814 h 664814"/>
                    <a:gd name="connsiteX6" fmla="*/ 738065 w 1070472"/>
                    <a:gd name="connsiteY6" fmla="*/ 664814 h 664814"/>
                    <a:gd name="connsiteX7" fmla="*/ 1070472 w 1070472"/>
                    <a:gd name="connsiteY7" fmla="*/ 332407 h 664814"/>
                    <a:gd name="connsiteX8" fmla="*/ 1013702 w 1070472"/>
                    <a:gd name="connsiteY8" fmla="*/ 146555 h 66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0472" h="664814">
                      <a:moveTo>
                        <a:pt x="1013702" y="146555"/>
                      </a:moveTo>
                      <a:cubicBezTo>
                        <a:pt x="953966" y="58134"/>
                        <a:pt x="852804" y="0"/>
                        <a:pt x="738065" y="0"/>
                      </a:cubicBezTo>
                      <a:lnTo>
                        <a:pt x="0" y="0"/>
                      </a:lnTo>
                      <a:lnTo>
                        <a:pt x="4980" y="17857"/>
                      </a:lnTo>
                      <a:cubicBezTo>
                        <a:pt x="49918" y="216899"/>
                        <a:pt x="54365" y="420356"/>
                        <a:pt x="21373" y="616834"/>
                      </a:cubicBezTo>
                      <a:lnTo>
                        <a:pt x="10941" y="664814"/>
                      </a:lnTo>
                      <a:lnTo>
                        <a:pt x="738065" y="664814"/>
                      </a:lnTo>
                      <a:cubicBezTo>
                        <a:pt x="921648" y="664814"/>
                        <a:pt x="1070472" y="515990"/>
                        <a:pt x="1070472" y="332407"/>
                      </a:cubicBezTo>
                      <a:cubicBezTo>
                        <a:pt x="1070472" y="263563"/>
                        <a:pt x="1049544" y="199608"/>
                        <a:pt x="1013702" y="1465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solidFill>
                    <a:latin typeface="微软雅黑" pitchFamily="34" charset="-122"/>
                    <a:ea typeface="微软雅黑" pitchFamily="34" charset="-122"/>
                  </a:endParaRPr>
                </a:p>
              </p:txBody>
            </p:sp>
            <p:sp>
              <p:nvSpPr>
                <p:cNvPr id="31" name="任意多边形 30"/>
                <p:cNvSpPr/>
                <p:nvPr/>
              </p:nvSpPr>
              <p:spPr>
                <a:xfrm>
                  <a:off x="6834073" y="2304949"/>
                  <a:ext cx="2501616" cy="2501616"/>
                </a:xfrm>
                <a:custGeom>
                  <a:avLst/>
                  <a:gdLst>
                    <a:gd name="connsiteX0" fmla="*/ 1250808 w 2501616"/>
                    <a:gd name="connsiteY0" fmla="*/ 432015 h 2501616"/>
                    <a:gd name="connsiteX1" fmla="*/ 1054370 w 2501616"/>
                    <a:gd name="connsiteY1" fmla="*/ 628453 h 2501616"/>
                    <a:gd name="connsiteX2" fmla="*/ 1054370 w 2501616"/>
                    <a:gd name="connsiteY2" fmla="*/ 1086456 h 2501616"/>
                    <a:gd name="connsiteX3" fmla="*/ 628453 w 2501616"/>
                    <a:gd name="connsiteY3" fmla="*/ 1086456 h 2501616"/>
                    <a:gd name="connsiteX4" fmla="*/ 432015 w 2501616"/>
                    <a:gd name="connsiteY4" fmla="*/ 1282894 h 2501616"/>
                    <a:gd name="connsiteX5" fmla="*/ 628453 w 2501616"/>
                    <a:gd name="connsiteY5" fmla="*/ 1479332 h 2501616"/>
                    <a:gd name="connsiteX6" fmla="*/ 1054370 w 2501616"/>
                    <a:gd name="connsiteY6" fmla="*/ 1479332 h 2501616"/>
                    <a:gd name="connsiteX7" fmla="*/ 1054370 w 2501616"/>
                    <a:gd name="connsiteY7" fmla="*/ 1873163 h 2501616"/>
                    <a:gd name="connsiteX8" fmla="*/ 1250808 w 2501616"/>
                    <a:gd name="connsiteY8" fmla="*/ 2069601 h 2501616"/>
                    <a:gd name="connsiteX9" fmla="*/ 1447246 w 2501616"/>
                    <a:gd name="connsiteY9" fmla="*/ 1873163 h 2501616"/>
                    <a:gd name="connsiteX10" fmla="*/ 1447246 w 2501616"/>
                    <a:gd name="connsiteY10" fmla="*/ 1479332 h 2501616"/>
                    <a:gd name="connsiteX11" fmla="*/ 1873163 w 2501616"/>
                    <a:gd name="connsiteY11" fmla="*/ 1479332 h 2501616"/>
                    <a:gd name="connsiteX12" fmla="*/ 2069601 w 2501616"/>
                    <a:gd name="connsiteY12" fmla="*/ 1282894 h 2501616"/>
                    <a:gd name="connsiteX13" fmla="*/ 1873163 w 2501616"/>
                    <a:gd name="connsiteY13" fmla="*/ 1086456 h 2501616"/>
                    <a:gd name="connsiteX14" fmla="*/ 1447246 w 2501616"/>
                    <a:gd name="connsiteY14" fmla="*/ 1086456 h 2501616"/>
                    <a:gd name="connsiteX15" fmla="*/ 1447246 w 2501616"/>
                    <a:gd name="connsiteY15" fmla="*/ 628453 h 2501616"/>
                    <a:gd name="connsiteX16" fmla="*/ 1250808 w 2501616"/>
                    <a:gd name="connsiteY16" fmla="*/ 432015 h 2501616"/>
                    <a:gd name="connsiteX17" fmla="*/ 1250808 w 2501616"/>
                    <a:gd name="connsiteY17" fmla="*/ 0 h 2501616"/>
                    <a:gd name="connsiteX18" fmla="*/ 2501616 w 2501616"/>
                    <a:gd name="connsiteY18" fmla="*/ 1250808 h 2501616"/>
                    <a:gd name="connsiteX19" fmla="*/ 1250808 w 2501616"/>
                    <a:gd name="connsiteY19" fmla="*/ 2501616 h 2501616"/>
                    <a:gd name="connsiteX20" fmla="*/ 0 w 2501616"/>
                    <a:gd name="connsiteY20" fmla="*/ 1250808 h 2501616"/>
                    <a:gd name="connsiteX21" fmla="*/ 1250808 w 2501616"/>
                    <a:gd name="connsiteY21" fmla="*/ 0 h 250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1616" h="2501616">
                      <a:moveTo>
                        <a:pt x="1250808" y="432015"/>
                      </a:moveTo>
                      <a:cubicBezTo>
                        <a:pt x="1142318" y="432015"/>
                        <a:pt x="1054370" y="519963"/>
                        <a:pt x="1054370" y="628453"/>
                      </a:cubicBezTo>
                      <a:lnTo>
                        <a:pt x="1054370" y="1086456"/>
                      </a:lnTo>
                      <a:lnTo>
                        <a:pt x="628453" y="1086456"/>
                      </a:lnTo>
                      <a:cubicBezTo>
                        <a:pt x="519963" y="1086456"/>
                        <a:pt x="432015" y="1174404"/>
                        <a:pt x="432015" y="1282894"/>
                      </a:cubicBezTo>
                      <a:cubicBezTo>
                        <a:pt x="432015" y="1391384"/>
                        <a:pt x="519963" y="1479332"/>
                        <a:pt x="628453" y="1479332"/>
                      </a:cubicBezTo>
                      <a:lnTo>
                        <a:pt x="1054370" y="1479332"/>
                      </a:lnTo>
                      <a:lnTo>
                        <a:pt x="1054370" y="1873163"/>
                      </a:lnTo>
                      <a:cubicBezTo>
                        <a:pt x="1054370" y="1981653"/>
                        <a:pt x="1142318" y="2069601"/>
                        <a:pt x="1250808" y="2069601"/>
                      </a:cubicBezTo>
                      <a:cubicBezTo>
                        <a:pt x="1359298" y="2069601"/>
                        <a:pt x="1447246" y="1981653"/>
                        <a:pt x="1447246" y="1873163"/>
                      </a:cubicBezTo>
                      <a:lnTo>
                        <a:pt x="1447246" y="1479332"/>
                      </a:lnTo>
                      <a:lnTo>
                        <a:pt x="1873163" y="1479332"/>
                      </a:lnTo>
                      <a:cubicBezTo>
                        <a:pt x="1981653" y="1479332"/>
                        <a:pt x="2069601" y="1391384"/>
                        <a:pt x="2069601" y="1282894"/>
                      </a:cubicBezTo>
                      <a:cubicBezTo>
                        <a:pt x="2069601" y="1174404"/>
                        <a:pt x="1981653" y="1086456"/>
                        <a:pt x="1873163" y="1086456"/>
                      </a:cubicBezTo>
                      <a:lnTo>
                        <a:pt x="1447246" y="1086456"/>
                      </a:lnTo>
                      <a:lnTo>
                        <a:pt x="1447246" y="628453"/>
                      </a:lnTo>
                      <a:cubicBezTo>
                        <a:pt x="1447246" y="519963"/>
                        <a:pt x="1359298" y="432015"/>
                        <a:pt x="1250808" y="432015"/>
                      </a:cubicBezTo>
                      <a:close/>
                      <a:moveTo>
                        <a:pt x="1250808" y="0"/>
                      </a:moveTo>
                      <a:cubicBezTo>
                        <a:pt x="1941610" y="0"/>
                        <a:pt x="2501616" y="560006"/>
                        <a:pt x="2501616" y="1250808"/>
                      </a:cubicBezTo>
                      <a:cubicBezTo>
                        <a:pt x="2501616" y="1941610"/>
                        <a:pt x="1941610" y="2501616"/>
                        <a:pt x="1250808" y="2501616"/>
                      </a:cubicBezTo>
                      <a:cubicBezTo>
                        <a:pt x="560006" y="2501616"/>
                        <a:pt x="0" y="1941610"/>
                        <a:pt x="0" y="1250808"/>
                      </a:cubicBezTo>
                      <a:cubicBezTo>
                        <a:pt x="0" y="560006"/>
                        <a:pt x="560006" y="0"/>
                        <a:pt x="12508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solidFill>
                    <a:latin typeface="微软雅黑" pitchFamily="34" charset="-122"/>
                    <a:ea typeface="微软雅黑" pitchFamily="34" charset="-122"/>
                  </a:endParaRPr>
                </a:p>
              </p:txBody>
            </p:sp>
          </p:grpSp>
          <p:sp>
            <p:nvSpPr>
              <p:cNvPr id="27" name="矩形 55"/>
              <p:cNvSpPr/>
              <p:nvPr/>
            </p:nvSpPr>
            <p:spPr>
              <a:xfrm>
                <a:off x="4664008" y="4024865"/>
                <a:ext cx="1779691" cy="461665"/>
              </a:xfrm>
              <a:prstGeom prst="rect">
                <a:avLst/>
              </a:prstGeom>
            </p:spPr>
            <p:txBody>
              <a:bodyPr wrap="square">
                <a:spAutoFit/>
              </a:bodyPr>
              <a:lstStyle/>
              <a:p>
                <a:r>
                  <a:rPr lang="zh-CN" altLang="en-US" sz="800" dirty="0">
                    <a:solidFill>
                      <a:schemeClr val="bg1"/>
                    </a:solidFill>
                    <a:latin typeface="微软雅黑" pitchFamily="34" charset="-122"/>
                    <a:ea typeface="微软雅黑" pitchFamily="34" charset="-122"/>
                    <a:sym typeface="宋体" pitchFamily="2" charset="-122"/>
                  </a:rPr>
                  <a:t>这里输入简单的文字概述这里输入简单文字概述简单的文字概述这里输入简单的文字概述这里输入简单</a:t>
                </a:r>
              </a:p>
            </p:txBody>
          </p:sp>
        </p:grpSp>
      </p:grpSp>
      <p:sp>
        <p:nvSpPr>
          <p:cNvPr id="32" name="矩形 31"/>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33"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34" name="直接连接符 33"/>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259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6" presetClass="emph" presetSubtype="0" fill="hold" nodeType="withEffect">
                                  <p:stCondLst>
                                    <p:cond delay="100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par>
                                <p:cTn id="11" presetID="10" presetClass="entr" presetSubtype="0" fill="hold" nodeType="withEffect">
                                  <p:stCondLst>
                                    <p:cond delay="13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6" presetClass="emph" presetSubtype="0" fill="hold" nodeType="withEffect">
                                  <p:stCondLst>
                                    <p:cond delay="110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par>
                                <p:cTn id="17" presetID="10" presetClass="entr" presetSubtype="0" fill="hold" nodeType="withEffect">
                                  <p:stCondLst>
                                    <p:cond delay="14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6" presetClass="emph" presetSubtype="0" fill="hold" nodeType="withEffect">
                                  <p:stCondLst>
                                    <p:cond delay="120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par>
                                <p:cTn id="23" presetID="10" presetClass="entr" presetSubtype="0" fill="hold" nodeType="withEffect">
                                  <p:stCondLst>
                                    <p:cond delay="155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6" presetClass="emph" presetSubtype="0" fill="hold" nodeType="withEffect">
                                  <p:stCondLst>
                                    <p:cond delay="130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par>
                                <p:cTn id="29" presetID="10" presetClass="entr" presetSubtype="0" fill="hold" nodeType="withEffect">
                                  <p:stCondLst>
                                    <p:cond delay="125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26" presetClass="emph" presetSubtype="0" fill="hold" nodeType="withEffect">
                                  <p:stCondLst>
                                    <p:cond delay="100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0" presetClass="entr" presetSubtype="0" fill="hold" nodeType="withEffect">
                                  <p:stCondLst>
                                    <p:cond delay="135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26" presetClass="emph" presetSubtype="0" fill="hold" nodeType="withEffect">
                                  <p:stCondLst>
                                    <p:cond delay="110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par>
                                <p:cTn id="41" presetID="10" presetClass="entr" presetSubtype="0" fill="hold" nodeType="withEffect">
                                  <p:stCondLst>
                                    <p:cond delay="145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26" presetClass="emph" presetSubtype="0" fill="hold" nodeType="withEffect">
                                  <p:stCondLst>
                                    <p:cond delay="1200"/>
                                  </p:stCondLst>
                                  <p:childTnLst>
                                    <p:animEffect transition="out" filter="fade">
                                      <p:cBhvr>
                                        <p:cTn id="45" dur="500" tmFilter="0, 0; .2, .5; .8, .5; 1, 0"/>
                                        <p:tgtEl>
                                          <p:spTgt spid="18"/>
                                        </p:tgtEl>
                                      </p:cBhvr>
                                    </p:animEffect>
                                    <p:animScale>
                                      <p:cBhvr>
                                        <p:cTn id="46" dur="250" autoRev="1" fill="hold"/>
                                        <p:tgtEl>
                                          <p:spTgt spid="18"/>
                                        </p:tgtEl>
                                      </p:cBhvr>
                                      <p:by x="105000" y="105000"/>
                                    </p:animScale>
                                  </p:childTnLst>
                                </p:cTn>
                              </p:par>
                              <p:par>
                                <p:cTn id="47" presetID="10" presetClass="entr" presetSubtype="0" fill="hold" nodeType="withEffect">
                                  <p:stCondLst>
                                    <p:cond delay="155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26" presetClass="emph" presetSubtype="0" fill="hold" nodeType="withEffect">
                                  <p:stCondLst>
                                    <p:cond delay="130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1504151" y="983626"/>
            <a:ext cx="1747698" cy="2482453"/>
            <a:chOff x="8099434" y="2121218"/>
            <a:chExt cx="1322388" cy="1878013"/>
          </a:xfrm>
        </p:grpSpPr>
        <p:sp>
          <p:nvSpPr>
            <p:cNvPr id="3" name="Freeform 33"/>
            <p:cNvSpPr>
              <a:spLocks/>
            </p:cNvSpPr>
            <p:nvPr/>
          </p:nvSpPr>
          <p:spPr bwMode="auto">
            <a:xfrm>
              <a:off x="8099434" y="2121218"/>
              <a:ext cx="1322388" cy="1878013"/>
            </a:xfrm>
            <a:custGeom>
              <a:avLst/>
              <a:gdLst>
                <a:gd name="T0" fmla="*/ 2096774607 w 834"/>
                <a:gd name="T1" fmla="*/ 2147483647 h 1183"/>
                <a:gd name="T2" fmla="*/ 1973583225 w 834"/>
                <a:gd name="T3" fmla="*/ 2147483647 h 1183"/>
                <a:gd name="T4" fmla="*/ 125706140 w 834"/>
                <a:gd name="T5" fmla="*/ 2147483647 h 1183"/>
                <a:gd name="T6" fmla="*/ 0 w 834"/>
                <a:gd name="T7" fmla="*/ 2147483647 h 1183"/>
                <a:gd name="T8" fmla="*/ 0 w 834"/>
                <a:gd name="T9" fmla="*/ 123488483 h 1183"/>
                <a:gd name="T10" fmla="*/ 125706140 w 834"/>
                <a:gd name="T11" fmla="*/ 0 h 1183"/>
                <a:gd name="T12" fmla="*/ 1973583225 w 834"/>
                <a:gd name="T13" fmla="*/ 0 h 1183"/>
                <a:gd name="T14" fmla="*/ 2096774607 w 834"/>
                <a:gd name="T15" fmla="*/ 123488483 h 1183"/>
                <a:gd name="T16" fmla="*/ 2096774607 w 834"/>
                <a:gd name="T17" fmla="*/ 2147483647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 name="Freeform 34"/>
            <p:cNvSpPr>
              <a:spLocks/>
            </p:cNvSpPr>
            <p:nvPr/>
          </p:nvSpPr>
          <p:spPr bwMode="auto">
            <a:xfrm>
              <a:off x="8107372" y="2127568"/>
              <a:ext cx="1308100" cy="1863725"/>
            </a:xfrm>
            <a:custGeom>
              <a:avLst/>
              <a:gdLst>
                <a:gd name="T0" fmla="*/ 113132416 w 825"/>
                <a:gd name="T1" fmla="*/ 2147483647 h 1174"/>
                <a:gd name="T2" fmla="*/ 0 w 825"/>
                <a:gd name="T3" fmla="*/ 2147483647 h 1174"/>
                <a:gd name="T4" fmla="*/ 0 w 825"/>
                <a:gd name="T5" fmla="*/ 113407825 h 1174"/>
                <a:gd name="T6" fmla="*/ 113132416 w 825"/>
                <a:gd name="T7" fmla="*/ 0 h 1174"/>
                <a:gd name="T8" fmla="*/ 1960959233 w 825"/>
                <a:gd name="T9" fmla="*/ 0 h 1174"/>
                <a:gd name="T10" fmla="*/ 2074091648 w 825"/>
                <a:gd name="T11" fmla="*/ 113407825 h 1174"/>
                <a:gd name="T12" fmla="*/ 2074091648 w 825"/>
                <a:gd name="T13" fmla="*/ 2147483647 h 1174"/>
                <a:gd name="T14" fmla="*/ 1960959233 w 825"/>
                <a:gd name="T15" fmla="*/ 2147483647 h 1174"/>
                <a:gd name="T16" fmla="*/ 113132416 w 825"/>
                <a:gd name="T17" fmla="*/ 2147483647 h 1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6"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7"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8"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9" name="Freeform 39"/>
            <p:cNvSpPr>
              <a:spLocks/>
            </p:cNvSpPr>
            <p:nvPr/>
          </p:nvSpPr>
          <p:spPr bwMode="auto">
            <a:xfrm>
              <a:off x="8759834" y="2206943"/>
              <a:ext cx="1588" cy="1588"/>
            </a:xfrm>
            <a:custGeom>
              <a:avLst/>
              <a:gdLst>
                <a:gd name="T0" fmla="*/ 2521744 w 1"/>
                <a:gd name="T1" fmla="*/ 0 h 1"/>
                <a:gd name="T2" fmla="*/ 2521744 w 1"/>
                <a:gd name="T3" fmla="*/ 2521744 h 1"/>
                <a:gd name="T4" fmla="*/ 0 w 1"/>
                <a:gd name="T5" fmla="*/ 0 h 1"/>
                <a:gd name="T6" fmla="*/ 2521744 w 1"/>
                <a:gd name="T7" fmla="*/ 0 h 1"/>
                <a:gd name="T8" fmla="*/ 2521744 w 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0"/>
                  </a:moveTo>
                  <a:lnTo>
                    <a:pt x="1" y="1"/>
                  </a:lnTo>
                  <a:lnTo>
                    <a:pt x="0"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zh-CN"/>
            </a:p>
          </p:txBody>
        </p:sp>
        <p:sp>
          <p:nvSpPr>
            <p:cNvPr id="11"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zh-CN"/>
            </a:p>
          </p:txBody>
        </p:sp>
        <p:sp>
          <p:nvSpPr>
            <p:cNvPr id="12"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zh-CN"/>
            </a:p>
          </p:txBody>
        </p:sp>
        <p:sp>
          <p:nvSpPr>
            <p:cNvPr id="13"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14" name="Freeform 44"/>
            <p:cNvSpPr>
              <a:spLocks/>
            </p:cNvSpPr>
            <p:nvPr/>
          </p:nvSpPr>
          <p:spPr bwMode="auto">
            <a:xfrm>
              <a:off x="8736022" y="3889693"/>
              <a:ext cx="50800" cy="50800"/>
            </a:xfrm>
            <a:custGeom>
              <a:avLst/>
              <a:gdLst>
                <a:gd name="T0" fmla="*/ 75604688 w 32"/>
                <a:gd name="T1" fmla="*/ 52924075 h 32"/>
                <a:gd name="T2" fmla="*/ 70564375 w 32"/>
                <a:gd name="T3" fmla="*/ 52924075 h 32"/>
                <a:gd name="T4" fmla="*/ 52924075 w 32"/>
                <a:gd name="T5" fmla="*/ 70564375 h 32"/>
                <a:gd name="T6" fmla="*/ 27722513 w 32"/>
                <a:gd name="T7" fmla="*/ 70564375 h 32"/>
                <a:gd name="T8" fmla="*/ 10080625 w 32"/>
                <a:gd name="T9" fmla="*/ 52924075 h 32"/>
                <a:gd name="T10" fmla="*/ 10080625 w 32"/>
                <a:gd name="T11" fmla="*/ 27722513 h 32"/>
                <a:gd name="T12" fmla="*/ 27722513 w 32"/>
                <a:gd name="T13" fmla="*/ 10080625 h 32"/>
                <a:gd name="T14" fmla="*/ 52924075 w 32"/>
                <a:gd name="T15" fmla="*/ 10080625 h 32"/>
                <a:gd name="T16" fmla="*/ 70564375 w 32"/>
                <a:gd name="T17" fmla="*/ 27722513 h 32"/>
                <a:gd name="T18" fmla="*/ 70564375 w 32"/>
                <a:gd name="T19" fmla="*/ 52924075 h 32"/>
                <a:gd name="T20" fmla="*/ 75604688 w 32"/>
                <a:gd name="T21" fmla="*/ 52924075 h 32"/>
                <a:gd name="T22" fmla="*/ 80645000 w 32"/>
                <a:gd name="T23" fmla="*/ 52924075 h 32"/>
                <a:gd name="T24" fmla="*/ 80645000 w 32"/>
                <a:gd name="T25" fmla="*/ 27722513 h 32"/>
                <a:gd name="T26" fmla="*/ 52924075 w 32"/>
                <a:gd name="T27" fmla="*/ 0 h 32"/>
                <a:gd name="T28" fmla="*/ 27722513 w 32"/>
                <a:gd name="T29" fmla="*/ 0 h 32"/>
                <a:gd name="T30" fmla="*/ 0 w 32"/>
                <a:gd name="T31" fmla="*/ 27722513 h 32"/>
                <a:gd name="T32" fmla="*/ 0 w 32"/>
                <a:gd name="T33" fmla="*/ 52924075 h 32"/>
                <a:gd name="T34" fmla="*/ 27722513 w 32"/>
                <a:gd name="T35" fmla="*/ 80645000 h 32"/>
                <a:gd name="T36" fmla="*/ 52924075 w 32"/>
                <a:gd name="T37" fmla="*/ 80645000 h 32"/>
                <a:gd name="T38" fmla="*/ 80645000 w 32"/>
                <a:gd name="T39" fmla="*/ 52924075 h 32"/>
                <a:gd name="T40" fmla="*/ 75604688 w 32"/>
                <a:gd name="T41" fmla="*/ 52924075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5" name="Group 59"/>
          <p:cNvGrpSpPr>
            <a:grpSpLocks/>
          </p:cNvGrpSpPr>
          <p:nvPr/>
        </p:nvGrpSpPr>
        <p:grpSpPr bwMode="auto">
          <a:xfrm>
            <a:off x="3702022" y="983626"/>
            <a:ext cx="1748293" cy="2482453"/>
            <a:chOff x="8099434" y="2121218"/>
            <a:chExt cx="1322388" cy="1878013"/>
          </a:xfrm>
        </p:grpSpPr>
        <p:sp>
          <p:nvSpPr>
            <p:cNvPr id="16" name="Freeform 33"/>
            <p:cNvSpPr>
              <a:spLocks/>
            </p:cNvSpPr>
            <p:nvPr/>
          </p:nvSpPr>
          <p:spPr bwMode="auto">
            <a:xfrm>
              <a:off x="8099434" y="2121218"/>
              <a:ext cx="1322388" cy="1878013"/>
            </a:xfrm>
            <a:custGeom>
              <a:avLst/>
              <a:gdLst>
                <a:gd name="T0" fmla="*/ 2096774607 w 834"/>
                <a:gd name="T1" fmla="*/ 2147483647 h 1183"/>
                <a:gd name="T2" fmla="*/ 1973583225 w 834"/>
                <a:gd name="T3" fmla="*/ 2147483647 h 1183"/>
                <a:gd name="T4" fmla="*/ 125706140 w 834"/>
                <a:gd name="T5" fmla="*/ 2147483647 h 1183"/>
                <a:gd name="T6" fmla="*/ 0 w 834"/>
                <a:gd name="T7" fmla="*/ 2147483647 h 1183"/>
                <a:gd name="T8" fmla="*/ 0 w 834"/>
                <a:gd name="T9" fmla="*/ 123488483 h 1183"/>
                <a:gd name="T10" fmla="*/ 125706140 w 834"/>
                <a:gd name="T11" fmla="*/ 0 h 1183"/>
                <a:gd name="T12" fmla="*/ 1973583225 w 834"/>
                <a:gd name="T13" fmla="*/ 0 h 1183"/>
                <a:gd name="T14" fmla="*/ 2096774607 w 834"/>
                <a:gd name="T15" fmla="*/ 123488483 h 1183"/>
                <a:gd name="T16" fmla="*/ 2096774607 w 834"/>
                <a:gd name="T17" fmla="*/ 2147483647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 name="Freeform 34"/>
            <p:cNvSpPr>
              <a:spLocks/>
            </p:cNvSpPr>
            <p:nvPr/>
          </p:nvSpPr>
          <p:spPr bwMode="auto">
            <a:xfrm>
              <a:off x="8107372" y="2127568"/>
              <a:ext cx="1308100" cy="1863725"/>
            </a:xfrm>
            <a:custGeom>
              <a:avLst/>
              <a:gdLst>
                <a:gd name="T0" fmla="*/ 113132416 w 825"/>
                <a:gd name="T1" fmla="*/ 2147483647 h 1174"/>
                <a:gd name="T2" fmla="*/ 0 w 825"/>
                <a:gd name="T3" fmla="*/ 2147483647 h 1174"/>
                <a:gd name="T4" fmla="*/ 0 w 825"/>
                <a:gd name="T5" fmla="*/ 113407825 h 1174"/>
                <a:gd name="T6" fmla="*/ 113132416 w 825"/>
                <a:gd name="T7" fmla="*/ 0 h 1174"/>
                <a:gd name="T8" fmla="*/ 1960959233 w 825"/>
                <a:gd name="T9" fmla="*/ 0 h 1174"/>
                <a:gd name="T10" fmla="*/ 2074091648 w 825"/>
                <a:gd name="T11" fmla="*/ 113407825 h 1174"/>
                <a:gd name="T12" fmla="*/ 2074091648 w 825"/>
                <a:gd name="T13" fmla="*/ 2147483647 h 1174"/>
                <a:gd name="T14" fmla="*/ 1960959233 w 825"/>
                <a:gd name="T15" fmla="*/ 2147483647 h 1174"/>
                <a:gd name="T16" fmla="*/ 113132416 w 825"/>
                <a:gd name="T17" fmla="*/ 2147483647 h 1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19"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20"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21"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22" name="Freeform 39"/>
            <p:cNvSpPr>
              <a:spLocks/>
            </p:cNvSpPr>
            <p:nvPr/>
          </p:nvSpPr>
          <p:spPr bwMode="auto">
            <a:xfrm>
              <a:off x="8759834" y="2206943"/>
              <a:ext cx="1588" cy="1588"/>
            </a:xfrm>
            <a:custGeom>
              <a:avLst/>
              <a:gdLst>
                <a:gd name="T0" fmla="*/ 2521744 w 1"/>
                <a:gd name="T1" fmla="*/ 0 h 1"/>
                <a:gd name="T2" fmla="*/ 2521744 w 1"/>
                <a:gd name="T3" fmla="*/ 2521744 h 1"/>
                <a:gd name="T4" fmla="*/ 0 w 1"/>
                <a:gd name="T5" fmla="*/ 0 h 1"/>
                <a:gd name="T6" fmla="*/ 2521744 w 1"/>
                <a:gd name="T7" fmla="*/ 0 h 1"/>
                <a:gd name="T8" fmla="*/ 2521744 w 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0"/>
                  </a:moveTo>
                  <a:lnTo>
                    <a:pt x="1" y="1"/>
                  </a:lnTo>
                  <a:lnTo>
                    <a:pt x="0"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zh-CN"/>
            </a:p>
          </p:txBody>
        </p:sp>
        <p:sp>
          <p:nvSpPr>
            <p:cNvPr id="24"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zh-CN"/>
            </a:p>
          </p:txBody>
        </p:sp>
        <p:sp>
          <p:nvSpPr>
            <p:cNvPr id="25"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zh-CN"/>
            </a:p>
          </p:txBody>
        </p:sp>
        <p:sp>
          <p:nvSpPr>
            <p:cNvPr id="26"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27" name="Freeform 44"/>
            <p:cNvSpPr>
              <a:spLocks/>
            </p:cNvSpPr>
            <p:nvPr/>
          </p:nvSpPr>
          <p:spPr bwMode="auto">
            <a:xfrm>
              <a:off x="8736022" y="3889693"/>
              <a:ext cx="50800" cy="50800"/>
            </a:xfrm>
            <a:custGeom>
              <a:avLst/>
              <a:gdLst>
                <a:gd name="T0" fmla="*/ 75604688 w 32"/>
                <a:gd name="T1" fmla="*/ 52924075 h 32"/>
                <a:gd name="T2" fmla="*/ 70564375 w 32"/>
                <a:gd name="T3" fmla="*/ 52924075 h 32"/>
                <a:gd name="T4" fmla="*/ 52924075 w 32"/>
                <a:gd name="T5" fmla="*/ 70564375 h 32"/>
                <a:gd name="T6" fmla="*/ 27722513 w 32"/>
                <a:gd name="T7" fmla="*/ 70564375 h 32"/>
                <a:gd name="T8" fmla="*/ 10080625 w 32"/>
                <a:gd name="T9" fmla="*/ 52924075 h 32"/>
                <a:gd name="T10" fmla="*/ 10080625 w 32"/>
                <a:gd name="T11" fmla="*/ 27722513 h 32"/>
                <a:gd name="T12" fmla="*/ 27722513 w 32"/>
                <a:gd name="T13" fmla="*/ 10080625 h 32"/>
                <a:gd name="T14" fmla="*/ 52924075 w 32"/>
                <a:gd name="T15" fmla="*/ 10080625 h 32"/>
                <a:gd name="T16" fmla="*/ 70564375 w 32"/>
                <a:gd name="T17" fmla="*/ 27722513 h 32"/>
                <a:gd name="T18" fmla="*/ 70564375 w 32"/>
                <a:gd name="T19" fmla="*/ 52924075 h 32"/>
                <a:gd name="T20" fmla="*/ 75604688 w 32"/>
                <a:gd name="T21" fmla="*/ 52924075 h 32"/>
                <a:gd name="T22" fmla="*/ 80645000 w 32"/>
                <a:gd name="T23" fmla="*/ 52924075 h 32"/>
                <a:gd name="T24" fmla="*/ 80645000 w 32"/>
                <a:gd name="T25" fmla="*/ 27722513 h 32"/>
                <a:gd name="T26" fmla="*/ 52924075 w 32"/>
                <a:gd name="T27" fmla="*/ 0 h 32"/>
                <a:gd name="T28" fmla="*/ 27722513 w 32"/>
                <a:gd name="T29" fmla="*/ 0 h 32"/>
                <a:gd name="T30" fmla="*/ 0 w 32"/>
                <a:gd name="T31" fmla="*/ 27722513 h 32"/>
                <a:gd name="T32" fmla="*/ 0 w 32"/>
                <a:gd name="T33" fmla="*/ 52924075 h 32"/>
                <a:gd name="T34" fmla="*/ 27722513 w 32"/>
                <a:gd name="T35" fmla="*/ 80645000 h 32"/>
                <a:gd name="T36" fmla="*/ 52924075 w 32"/>
                <a:gd name="T37" fmla="*/ 80645000 h 32"/>
                <a:gd name="T38" fmla="*/ 80645000 w 32"/>
                <a:gd name="T39" fmla="*/ 52924075 h 32"/>
                <a:gd name="T40" fmla="*/ 75604688 w 32"/>
                <a:gd name="T41" fmla="*/ 52924075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8" name="Group 72"/>
          <p:cNvGrpSpPr>
            <a:grpSpLocks/>
          </p:cNvGrpSpPr>
          <p:nvPr/>
        </p:nvGrpSpPr>
        <p:grpSpPr bwMode="auto">
          <a:xfrm>
            <a:off x="5845705" y="981244"/>
            <a:ext cx="1748293" cy="2482453"/>
            <a:chOff x="8099434" y="2121218"/>
            <a:chExt cx="1322388" cy="1878013"/>
          </a:xfrm>
        </p:grpSpPr>
        <p:sp>
          <p:nvSpPr>
            <p:cNvPr id="29" name="Freeform 33"/>
            <p:cNvSpPr>
              <a:spLocks/>
            </p:cNvSpPr>
            <p:nvPr/>
          </p:nvSpPr>
          <p:spPr bwMode="auto">
            <a:xfrm>
              <a:off x="8099434" y="2121218"/>
              <a:ext cx="1322388" cy="1878013"/>
            </a:xfrm>
            <a:custGeom>
              <a:avLst/>
              <a:gdLst>
                <a:gd name="T0" fmla="*/ 2096774607 w 834"/>
                <a:gd name="T1" fmla="*/ 2147483647 h 1183"/>
                <a:gd name="T2" fmla="*/ 1973583225 w 834"/>
                <a:gd name="T3" fmla="*/ 2147483647 h 1183"/>
                <a:gd name="T4" fmla="*/ 125706140 w 834"/>
                <a:gd name="T5" fmla="*/ 2147483647 h 1183"/>
                <a:gd name="T6" fmla="*/ 0 w 834"/>
                <a:gd name="T7" fmla="*/ 2147483647 h 1183"/>
                <a:gd name="T8" fmla="*/ 0 w 834"/>
                <a:gd name="T9" fmla="*/ 123488483 h 1183"/>
                <a:gd name="T10" fmla="*/ 125706140 w 834"/>
                <a:gd name="T11" fmla="*/ 0 h 1183"/>
                <a:gd name="T12" fmla="*/ 1973583225 w 834"/>
                <a:gd name="T13" fmla="*/ 0 h 1183"/>
                <a:gd name="T14" fmla="*/ 2096774607 w 834"/>
                <a:gd name="T15" fmla="*/ 123488483 h 1183"/>
                <a:gd name="T16" fmla="*/ 2096774607 w 834"/>
                <a:gd name="T17" fmla="*/ 2147483647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 name="Freeform 34"/>
            <p:cNvSpPr>
              <a:spLocks/>
            </p:cNvSpPr>
            <p:nvPr/>
          </p:nvSpPr>
          <p:spPr bwMode="auto">
            <a:xfrm>
              <a:off x="8107372" y="2127568"/>
              <a:ext cx="1308100" cy="1863725"/>
            </a:xfrm>
            <a:custGeom>
              <a:avLst/>
              <a:gdLst>
                <a:gd name="T0" fmla="*/ 113132416 w 825"/>
                <a:gd name="T1" fmla="*/ 2147483647 h 1174"/>
                <a:gd name="T2" fmla="*/ 0 w 825"/>
                <a:gd name="T3" fmla="*/ 2147483647 h 1174"/>
                <a:gd name="T4" fmla="*/ 0 w 825"/>
                <a:gd name="T5" fmla="*/ 113407825 h 1174"/>
                <a:gd name="T6" fmla="*/ 113132416 w 825"/>
                <a:gd name="T7" fmla="*/ 0 h 1174"/>
                <a:gd name="T8" fmla="*/ 1960959233 w 825"/>
                <a:gd name="T9" fmla="*/ 0 h 1174"/>
                <a:gd name="T10" fmla="*/ 2074091648 w 825"/>
                <a:gd name="T11" fmla="*/ 113407825 h 1174"/>
                <a:gd name="T12" fmla="*/ 2074091648 w 825"/>
                <a:gd name="T13" fmla="*/ 2147483647 h 1174"/>
                <a:gd name="T14" fmla="*/ 1960959233 w 825"/>
                <a:gd name="T15" fmla="*/ 2147483647 h 1174"/>
                <a:gd name="T16" fmla="*/ 113132416 w 825"/>
                <a:gd name="T17" fmla="*/ 2147483647 h 1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32"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33"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34"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35" name="Freeform 39"/>
            <p:cNvSpPr>
              <a:spLocks/>
            </p:cNvSpPr>
            <p:nvPr/>
          </p:nvSpPr>
          <p:spPr bwMode="auto">
            <a:xfrm>
              <a:off x="8759834" y="2206943"/>
              <a:ext cx="1588" cy="1588"/>
            </a:xfrm>
            <a:custGeom>
              <a:avLst/>
              <a:gdLst>
                <a:gd name="T0" fmla="*/ 2521744 w 1"/>
                <a:gd name="T1" fmla="*/ 0 h 1"/>
                <a:gd name="T2" fmla="*/ 2521744 w 1"/>
                <a:gd name="T3" fmla="*/ 2521744 h 1"/>
                <a:gd name="T4" fmla="*/ 0 w 1"/>
                <a:gd name="T5" fmla="*/ 0 h 1"/>
                <a:gd name="T6" fmla="*/ 2521744 w 1"/>
                <a:gd name="T7" fmla="*/ 0 h 1"/>
                <a:gd name="T8" fmla="*/ 2521744 w 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0"/>
                  </a:moveTo>
                  <a:lnTo>
                    <a:pt x="1" y="1"/>
                  </a:lnTo>
                  <a:lnTo>
                    <a:pt x="0"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6"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zh-CN"/>
            </a:p>
          </p:txBody>
        </p:sp>
        <p:sp>
          <p:nvSpPr>
            <p:cNvPr id="37"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zh-CN"/>
            </a:p>
          </p:txBody>
        </p:sp>
        <p:sp>
          <p:nvSpPr>
            <p:cNvPr id="38"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zh-CN"/>
            </a:p>
          </p:txBody>
        </p:sp>
        <p:sp>
          <p:nvSpPr>
            <p:cNvPr id="39"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p>
          </p:txBody>
        </p:sp>
        <p:sp>
          <p:nvSpPr>
            <p:cNvPr id="40" name="Freeform 44"/>
            <p:cNvSpPr>
              <a:spLocks/>
            </p:cNvSpPr>
            <p:nvPr/>
          </p:nvSpPr>
          <p:spPr bwMode="auto">
            <a:xfrm>
              <a:off x="8736022" y="3889693"/>
              <a:ext cx="50800" cy="50800"/>
            </a:xfrm>
            <a:custGeom>
              <a:avLst/>
              <a:gdLst>
                <a:gd name="T0" fmla="*/ 75604688 w 32"/>
                <a:gd name="T1" fmla="*/ 52924075 h 32"/>
                <a:gd name="T2" fmla="*/ 70564375 w 32"/>
                <a:gd name="T3" fmla="*/ 52924075 h 32"/>
                <a:gd name="T4" fmla="*/ 52924075 w 32"/>
                <a:gd name="T5" fmla="*/ 70564375 h 32"/>
                <a:gd name="T6" fmla="*/ 27722513 w 32"/>
                <a:gd name="T7" fmla="*/ 70564375 h 32"/>
                <a:gd name="T8" fmla="*/ 10080625 w 32"/>
                <a:gd name="T9" fmla="*/ 52924075 h 32"/>
                <a:gd name="T10" fmla="*/ 10080625 w 32"/>
                <a:gd name="T11" fmla="*/ 27722513 h 32"/>
                <a:gd name="T12" fmla="*/ 27722513 w 32"/>
                <a:gd name="T13" fmla="*/ 10080625 h 32"/>
                <a:gd name="T14" fmla="*/ 52924075 w 32"/>
                <a:gd name="T15" fmla="*/ 10080625 h 32"/>
                <a:gd name="T16" fmla="*/ 70564375 w 32"/>
                <a:gd name="T17" fmla="*/ 27722513 h 32"/>
                <a:gd name="T18" fmla="*/ 70564375 w 32"/>
                <a:gd name="T19" fmla="*/ 52924075 h 32"/>
                <a:gd name="T20" fmla="*/ 75604688 w 32"/>
                <a:gd name="T21" fmla="*/ 52924075 h 32"/>
                <a:gd name="T22" fmla="*/ 80645000 w 32"/>
                <a:gd name="T23" fmla="*/ 52924075 h 32"/>
                <a:gd name="T24" fmla="*/ 80645000 w 32"/>
                <a:gd name="T25" fmla="*/ 27722513 h 32"/>
                <a:gd name="T26" fmla="*/ 52924075 w 32"/>
                <a:gd name="T27" fmla="*/ 0 h 32"/>
                <a:gd name="T28" fmla="*/ 27722513 w 32"/>
                <a:gd name="T29" fmla="*/ 0 h 32"/>
                <a:gd name="T30" fmla="*/ 0 w 32"/>
                <a:gd name="T31" fmla="*/ 27722513 h 32"/>
                <a:gd name="T32" fmla="*/ 0 w 32"/>
                <a:gd name="T33" fmla="*/ 52924075 h 32"/>
                <a:gd name="T34" fmla="*/ 27722513 w 32"/>
                <a:gd name="T35" fmla="*/ 80645000 h 32"/>
                <a:gd name="T36" fmla="*/ 52924075 w 32"/>
                <a:gd name="T37" fmla="*/ 80645000 h 32"/>
                <a:gd name="T38" fmla="*/ 80645000 w 32"/>
                <a:gd name="T39" fmla="*/ 52924075 h 32"/>
                <a:gd name="T40" fmla="*/ 75604688 w 32"/>
                <a:gd name="T41" fmla="*/ 52924075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41" name="Rectangle 26"/>
          <p:cNvSpPr>
            <a:spLocks noChangeArrowheads="1"/>
          </p:cNvSpPr>
          <p:nvPr/>
        </p:nvSpPr>
        <p:spPr bwMode="auto">
          <a:xfrm>
            <a:off x="1617447" y="4079257"/>
            <a:ext cx="1730418" cy="36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6" tIns="34283" rIns="68566" bIns="34283">
            <a:spAutoFit/>
          </a:bodyPr>
          <a:lstStyle/>
          <a:p>
            <a:pPr>
              <a:lnSpc>
                <a:spcPct val="120000"/>
              </a:lnSpc>
            </a:pPr>
            <a:r>
              <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p>
        </p:txBody>
      </p:sp>
      <p:sp>
        <p:nvSpPr>
          <p:cNvPr id="42" name="TextBox 41"/>
          <p:cNvSpPr txBox="1">
            <a:spLocks noChangeArrowheads="1"/>
          </p:cNvSpPr>
          <p:nvPr/>
        </p:nvSpPr>
        <p:spPr bwMode="auto">
          <a:xfrm>
            <a:off x="1912069" y="3869080"/>
            <a:ext cx="984858" cy="2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algn="ctr" eaLnBrk="1" hangingPunct="1"/>
            <a:r>
              <a:rPr lang="zh-CN" altLang="en-US" sz="1100" b="1" dirty="0">
                <a:solidFill>
                  <a:schemeClr val="tx1">
                    <a:lumMod val="75000"/>
                    <a:lumOff val="25000"/>
                  </a:schemeClr>
                </a:solidFill>
                <a:latin typeface="微软雅黑" pitchFamily="34" charset="-122"/>
                <a:ea typeface="微软雅黑" pitchFamily="34" charset="-122"/>
              </a:rPr>
              <a:t>输入你的标题</a:t>
            </a:r>
          </a:p>
        </p:txBody>
      </p:sp>
      <p:sp>
        <p:nvSpPr>
          <p:cNvPr id="43" name="AutoShape 115"/>
          <p:cNvSpPr>
            <a:spLocks/>
          </p:cNvSpPr>
          <p:nvPr/>
        </p:nvSpPr>
        <p:spPr bwMode="auto">
          <a:xfrm>
            <a:off x="2281832" y="3590499"/>
            <a:ext cx="209605" cy="211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1"/>
          </a:solidFill>
          <a:ln>
            <a:noFill/>
          </a:ln>
          <a:effectLst/>
          <a:extLst/>
        </p:spPr>
        <p:txBody>
          <a:bodyPr lIns="14288" tIns="14288" rIns="14288" bIns="14288" anchor="ctr"/>
          <a:lstStyle/>
          <a:p>
            <a:pPr defTabSz="128536" fontAlgn="auto">
              <a:spcBef>
                <a:spcPts val="0"/>
              </a:spcBef>
              <a:spcAft>
                <a:spcPts val="0"/>
              </a:spcAft>
              <a:defRPr/>
            </a:pPr>
            <a:endParaRPr lang="es-ES" sz="800" dirty="0">
              <a:solidFill>
                <a:srgbClr val="44CEB9"/>
              </a:solidFill>
              <a:effectLst>
                <a:outerShdw blurRad="38100" dist="38100" dir="2700000" algn="tl">
                  <a:srgbClr val="000000"/>
                </a:outerShdw>
              </a:effectLst>
              <a:latin typeface="Raleway Black"/>
              <a:ea typeface="+mn-ea"/>
              <a:cs typeface="Raleway Black"/>
              <a:sym typeface="Gill Sans" charset="0"/>
            </a:endParaRPr>
          </a:p>
        </p:txBody>
      </p:sp>
      <p:sp>
        <p:nvSpPr>
          <p:cNvPr id="44" name="AutoShape 71"/>
          <p:cNvSpPr>
            <a:spLocks noChangeAspect="1"/>
          </p:cNvSpPr>
          <p:nvPr/>
        </p:nvSpPr>
        <p:spPr bwMode="auto">
          <a:xfrm>
            <a:off x="4469580" y="3595262"/>
            <a:ext cx="213177" cy="206573"/>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2"/>
          </a:solidFill>
          <a:ln>
            <a:noFill/>
          </a:ln>
          <a:effectLst/>
          <a:extLst/>
        </p:spPr>
        <p:txBody>
          <a:bodyPr lIns="14288" tIns="14288" rIns="14288" bIns="14288" anchor="ctr"/>
          <a:lstStyle/>
          <a:p>
            <a:pPr defTabSz="128536" fontAlgn="auto">
              <a:spcBef>
                <a:spcPts val="0"/>
              </a:spcBef>
              <a:spcAft>
                <a:spcPts val="0"/>
              </a:spcAft>
              <a:defRPr/>
            </a:pPr>
            <a:endParaRPr lang="es-ES" sz="800" dirty="0">
              <a:solidFill>
                <a:srgbClr val="44CEB9"/>
              </a:solidFill>
              <a:effectLst>
                <a:outerShdw blurRad="38100" dist="38100" dir="2700000" algn="tl">
                  <a:srgbClr val="000000"/>
                </a:outerShdw>
              </a:effectLst>
              <a:latin typeface="Raleway Black"/>
              <a:ea typeface="+mn-ea"/>
              <a:cs typeface="Raleway Black"/>
              <a:sym typeface="Gill Sans" charset="0"/>
            </a:endParaRPr>
          </a:p>
        </p:txBody>
      </p:sp>
      <p:sp>
        <p:nvSpPr>
          <p:cNvPr id="45" name="Rectangle 32"/>
          <p:cNvSpPr>
            <a:spLocks noChangeArrowheads="1"/>
          </p:cNvSpPr>
          <p:nvPr/>
        </p:nvSpPr>
        <p:spPr bwMode="auto">
          <a:xfrm>
            <a:off x="3712517" y="4079257"/>
            <a:ext cx="1729403" cy="36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6" tIns="34283" rIns="68566" bIns="34283">
            <a:spAutoFit/>
          </a:bodyPr>
          <a:lstStyle/>
          <a:p>
            <a:pPr>
              <a:lnSpc>
                <a:spcPct val="120000"/>
              </a:lnSpc>
            </a:pPr>
            <a:r>
              <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p>
        </p:txBody>
      </p:sp>
      <p:sp>
        <p:nvSpPr>
          <p:cNvPr id="46" name="TextBox 45"/>
          <p:cNvSpPr txBox="1">
            <a:spLocks noChangeArrowheads="1"/>
          </p:cNvSpPr>
          <p:nvPr/>
        </p:nvSpPr>
        <p:spPr bwMode="auto">
          <a:xfrm>
            <a:off x="4089100" y="3869080"/>
            <a:ext cx="984857" cy="2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algn="ctr" eaLnBrk="1" hangingPunct="1"/>
            <a:r>
              <a:rPr lang="zh-CN" altLang="en-US" sz="1100" b="1" dirty="0">
                <a:solidFill>
                  <a:schemeClr val="tx1">
                    <a:lumMod val="75000"/>
                    <a:lumOff val="25000"/>
                  </a:schemeClr>
                </a:solidFill>
                <a:latin typeface="微软雅黑" pitchFamily="34" charset="-122"/>
                <a:ea typeface="微软雅黑" pitchFamily="34" charset="-122"/>
              </a:rPr>
              <a:t>输入你的标题</a:t>
            </a:r>
          </a:p>
        </p:txBody>
      </p:sp>
      <p:sp>
        <p:nvSpPr>
          <p:cNvPr id="47" name="AutoShape 94"/>
          <p:cNvSpPr>
            <a:spLocks noChangeAspect="1"/>
          </p:cNvSpPr>
          <p:nvPr/>
        </p:nvSpPr>
        <p:spPr bwMode="auto">
          <a:xfrm>
            <a:off x="6631127" y="3591094"/>
            <a:ext cx="190550" cy="2250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1" y="9829"/>
                </a:moveTo>
                <a:cubicBezTo>
                  <a:pt x="20671" y="9939"/>
                  <a:pt x="20995" y="10131"/>
                  <a:pt x="21232" y="10408"/>
                </a:cubicBezTo>
                <a:cubicBezTo>
                  <a:pt x="21481" y="10681"/>
                  <a:pt x="21599" y="11001"/>
                  <a:pt x="21599" y="11358"/>
                </a:cubicBezTo>
                <a:lnTo>
                  <a:pt x="21599" y="19987"/>
                </a:lnTo>
                <a:cubicBezTo>
                  <a:pt x="21599" y="20419"/>
                  <a:pt x="21398" y="20796"/>
                  <a:pt x="21002" y="21116"/>
                </a:cubicBezTo>
                <a:cubicBezTo>
                  <a:pt x="20606" y="21438"/>
                  <a:pt x="20138" y="21599"/>
                  <a:pt x="19598" y="21599"/>
                </a:cubicBezTo>
                <a:lnTo>
                  <a:pt x="2016" y="21599"/>
                </a:lnTo>
                <a:cubicBezTo>
                  <a:pt x="1476" y="21599"/>
                  <a:pt x="1004" y="21438"/>
                  <a:pt x="604" y="21116"/>
                </a:cubicBezTo>
                <a:cubicBezTo>
                  <a:pt x="198" y="20796"/>
                  <a:pt x="0" y="20419"/>
                  <a:pt x="0" y="19987"/>
                </a:cubicBezTo>
                <a:lnTo>
                  <a:pt x="0" y="11358"/>
                </a:lnTo>
                <a:cubicBezTo>
                  <a:pt x="0" y="11001"/>
                  <a:pt x="122" y="10681"/>
                  <a:pt x="367" y="10408"/>
                </a:cubicBezTo>
                <a:cubicBezTo>
                  <a:pt x="619" y="10131"/>
                  <a:pt x="939" y="9938"/>
                  <a:pt x="1346" y="9829"/>
                </a:cubicBezTo>
                <a:lnTo>
                  <a:pt x="1346" y="7566"/>
                </a:lnTo>
                <a:cubicBezTo>
                  <a:pt x="1346" y="6530"/>
                  <a:pt x="1591" y="5551"/>
                  <a:pt x="2084" y="4632"/>
                </a:cubicBezTo>
                <a:cubicBezTo>
                  <a:pt x="2581" y="3711"/>
                  <a:pt x="3254" y="2908"/>
                  <a:pt x="4108" y="2219"/>
                </a:cubicBezTo>
                <a:cubicBezTo>
                  <a:pt x="4968" y="1531"/>
                  <a:pt x="5973" y="990"/>
                  <a:pt x="7125" y="593"/>
                </a:cubicBezTo>
                <a:cubicBezTo>
                  <a:pt x="8281" y="198"/>
                  <a:pt x="9509" y="0"/>
                  <a:pt x="10809" y="0"/>
                </a:cubicBezTo>
                <a:cubicBezTo>
                  <a:pt x="12105" y="0"/>
                  <a:pt x="13329" y="198"/>
                  <a:pt x="14478" y="593"/>
                </a:cubicBezTo>
                <a:cubicBezTo>
                  <a:pt x="15630" y="990"/>
                  <a:pt x="16634" y="1531"/>
                  <a:pt x="17495" y="2219"/>
                </a:cubicBezTo>
                <a:cubicBezTo>
                  <a:pt x="18355" y="2908"/>
                  <a:pt x="19036" y="3714"/>
                  <a:pt x="19533" y="4641"/>
                </a:cubicBezTo>
                <a:cubicBezTo>
                  <a:pt x="20022" y="5562"/>
                  <a:pt x="20271" y="6538"/>
                  <a:pt x="20271" y="7566"/>
                </a:cubicBezTo>
                <a:lnTo>
                  <a:pt x="20271" y="9829"/>
                </a:lnTo>
                <a:close/>
                <a:moveTo>
                  <a:pt x="16202" y="7566"/>
                </a:moveTo>
                <a:cubicBezTo>
                  <a:pt x="16202" y="6961"/>
                  <a:pt x="16062" y="6394"/>
                  <a:pt x="15781" y="5870"/>
                </a:cubicBezTo>
                <a:cubicBezTo>
                  <a:pt x="15496" y="5349"/>
                  <a:pt x="15108" y="4894"/>
                  <a:pt x="14614" y="4508"/>
                </a:cubicBezTo>
                <a:cubicBezTo>
                  <a:pt x="14125" y="4123"/>
                  <a:pt x="13545" y="3817"/>
                  <a:pt x="12886" y="3593"/>
                </a:cubicBezTo>
                <a:cubicBezTo>
                  <a:pt x="12224" y="3365"/>
                  <a:pt x="11532" y="3253"/>
                  <a:pt x="10809" y="3253"/>
                </a:cubicBezTo>
                <a:cubicBezTo>
                  <a:pt x="10049" y="3253"/>
                  <a:pt x="9347" y="3365"/>
                  <a:pt x="8706" y="3593"/>
                </a:cubicBezTo>
                <a:cubicBezTo>
                  <a:pt x="8061" y="3817"/>
                  <a:pt x="7489" y="4123"/>
                  <a:pt x="6988" y="4508"/>
                </a:cubicBezTo>
                <a:cubicBezTo>
                  <a:pt x="6488" y="4894"/>
                  <a:pt x="6099" y="5352"/>
                  <a:pt x="5818" y="5879"/>
                </a:cubicBezTo>
                <a:cubicBezTo>
                  <a:pt x="5537" y="6406"/>
                  <a:pt x="5397" y="6970"/>
                  <a:pt x="5397" y="7566"/>
                </a:cubicBezTo>
                <a:lnTo>
                  <a:pt x="5397" y="9717"/>
                </a:lnTo>
                <a:lnTo>
                  <a:pt x="16202" y="9717"/>
                </a:lnTo>
                <a:lnTo>
                  <a:pt x="16202" y="7566"/>
                </a:lnTo>
                <a:close/>
                <a:moveTo>
                  <a:pt x="11964" y="15409"/>
                </a:moveTo>
                <a:cubicBezTo>
                  <a:pt x="12296" y="15245"/>
                  <a:pt x="12569" y="15020"/>
                  <a:pt x="12782" y="14744"/>
                </a:cubicBezTo>
                <a:cubicBezTo>
                  <a:pt x="12990" y="14462"/>
                  <a:pt x="13098" y="14159"/>
                  <a:pt x="13098" y="13840"/>
                </a:cubicBezTo>
                <a:cubicBezTo>
                  <a:pt x="13098" y="13333"/>
                  <a:pt x="12875" y="12898"/>
                  <a:pt x="12429" y="12530"/>
                </a:cubicBezTo>
                <a:cubicBezTo>
                  <a:pt x="11979" y="12161"/>
                  <a:pt x="11439" y="11980"/>
                  <a:pt x="10809" y="11980"/>
                </a:cubicBezTo>
                <a:cubicBezTo>
                  <a:pt x="10175" y="11980"/>
                  <a:pt x="9638" y="12161"/>
                  <a:pt x="9188" y="12530"/>
                </a:cubicBezTo>
                <a:cubicBezTo>
                  <a:pt x="8738" y="12898"/>
                  <a:pt x="8515" y="13333"/>
                  <a:pt x="8515" y="13840"/>
                </a:cubicBezTo>
                <a:cubicBezTo>
                  <a:pt x="8515" y="14159"/>
                  <a:pt x="8616" y="14462"/>
                  <a:pt x="8825" y="14744"/>
                </a:cubicBezTo>
                <a:cubicBezTo>
                  <a:pt x="9033" y="15020"/>
                  <a:pt x="9300" y="15233"/>
                  <a:pt x="9638" y="15383"/>
                </a:cubicBezTo>
                <a:lnTo>
                  <a:pt x="8515" y="19339"/>
                </a:lnTo>
                <a:lnTo>
                  <a:pt x="13098" y="19339"/>
                </a:lnTo>
                <a:lnTo>
                  <a:pt x="11964" y="15409"/>
                </a:lnTo>
                <a:close/>
              </a:path>
            </a:pathLst>
          </a:custGeom>
          <a:solidFill>
            <a:schemeClr val="accent3"/>
          </a:solidFill>
          <a:ln>
            <a:noFill/>
          </a:ln>
          <a:effectLst/>
          <a:extLst/>
        </p:spPr>
        <p:txBody>
          <a:bodyPr lIns="14288" tIns="14288" rIns="14288" bIns="14288" anchor="ctr"/>
          <a:lstStyle/>
          <a:p>
            <a:pPr defTabSz="128536" fontAlgn="auto">
              <a:spcBef>
                <a:spcPts val="0"/>
              </a:spcBef>
              <a:spcAft>
                <a:spcPts val="0"/>
              </a:spcAft>
              <a:defRPr/>
            </a:pPr>
            <a:endParaRPr lang="es-ES" sz="800" dirty="0">
              <a:solidFill>
                <a:srgbClr val="44CEB9"/>
              </a:solidFill>
              <a:effectLst>
                <a:outerShdw blurRad="38100" dist="38100" dir="2700000" algn="tl">
                  <a:srgbClr val="000000"/>
                </a:outerShdw>
              </a:effectLst>
              <a:latin typeface="Raleway Black"/>
              <a:ea typeface="+mn-ea"/>
              <a:cs typeface="Raleway Black"/>
              <a:sym typeface="Gill Sans" charset="0"/>
            </a:endParaRPr>
          </a:p>
        </p:txBody>
      </p:sp>
      <p:sp>
        <p:nvSpPr>
          <p:cNvPr id="48" name="Rectangle 35"/>
          <p:cNvSpPr>
            <a:spLocks noChangeArrowheads="1"/>
          </p:cNvSpPr>
          <p:nvPr/>
        </p:nvSpPr>
        <p:spPr bwMode="auto">
          <a:xfrm>
            <a:off x="5938598" y="4079257"/>
            <a:ext cx="1729746" cy="36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6" tIns="34283" rIns="68566" bIns="34283">
            <a:spAutoFit/>
          </a:bodyPr>
          <a:lstStyle/>
          <a:p>
            <a:pPr>
              <a:lnSpc>
                <a:spcPct val="120000"/>
              </a:lnSpc>
            </a:pPr>
            <a:r>
              <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p>
        </p:txBody>
      </p:sp>
      <p:sp>
        <p:nvSpPr>
          <p:cNvPr id="49" name="TextBox 48"/>
          <p:cNvSpPr txBox="1">
            <a:spLocks noChangeArrowheads="1"/>
          </p:cNvSpPr>
          <p:nvPr/>
        </p:nvSpPr>
        <p:spPr bwMode="auto">
          <a:xfrm>
            <a:off x="6244989" y="3861937"/>
            <a:ext cx="984858" cy="2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algn="ctr" eaLnBrk="1" hangingPunct="1"/>
            <a:r>
              <a:rPr lang="zh-CN" altLang="en-US" sz="1100" b="1" dirty="0">
                <a:solidFill>
                  <a:schemeClr val="tx1">
                    <a:lumMod val="75000"/>
                    <a:lumOff val="25000"/>
                  </a:schemeClr>
                </a:solidFill>
                <a:latin typeface="微软雅黑" pitchFamily="34" charset="-122"/>
                <a:ea typeface="微软雅黑" pitchFamily="34" charset="-122"/>
              </a:rPr>
              <a:t>输入你的标题</a:t>
            </a:r>
          </a:p>
        </p:txBody>
      </p:sp>
      <p:pic>
        <p:nvPicPr>
          <p:cNvPr id="50" name="图片占位符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055" y="1198533"/>
            <a:ext cx="1539987" cy="2045494"/>
          </a:xfrm>
          <a:prstGeom prst="rect">
            <a:avLst/>
          </a:prstGeom>
        </p:spPr>
      </p:pic>
      <p:pic>
        <p:nvPicPr>
          <p:cNvPr id="51" name="图片占位符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357" y="1198533"/>
            <a:ext cx="1523721" cy="2045494"/>
          </a:xfrm>
          <a:prstGeom prst="rect">
            <a:avLst/>
          </a:prstGeom>
        </p:spPr>
      </p:pic>
      <p:pic>
        <p:nvPicPr>
          <p:cNvPr id="52" name="图片占位符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8598" y="1188990"/>
            <a:ext cx="1559529" cy="2040383"/>
          </a:xfrm>
          <a:prstGeom prst="rect">
            <a:avLst/>
          </a:prstGeom>
        </p:spPr>
      </p:pic>
      <p:sp>
        <p:nvSpPr>
          <p:cNvPr id="53" name="矩形 52"/>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54"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55" name="直接连接符 54"/>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7263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6" grpId="0"/>
      <p:bldP spid="48"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2" descr="d:\users\administrator\appdata\roaming\360se6\User Data\temp\6829083_172057784000_2.jpg"/>
          <p:cNvPicPr>
            <a:picLocks noChangeAspect="1" noChangeArrowheads="1"/>
          </p:cNvPicPr>
          <p:nvPr/>
        </p:nvPicPr>
        <p:blipFill rotWithShape="1">
          <a:blip r:embed="rId3">
            <a:extLst>
              <a:ext uri="{28A0092B-C50C-407E-A947-70E740481C1C}">
                <a14:useLocalDpi xmlns:a14="http://schemas.microsoft.com/office/drawing/2010/main" val="0"/>
              </a:ext>
            </a:extLst>
          </a:blip>
          <a:srcRect l="8432" b="8144"/>
          <a:stretch/>
        </p:blipFill>
        <p:spPr bwMode="auto">
          <a:xfrm>
            <a:off x="0" y="0"/>
            <a:ext cx="9144000" cy="473199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0" y="3507854"/>
            <a:ext cx="9144000" cy="1224136"/>
          </a:xfrm>
          <a:prstGeom prst="rect">
            <a:avLst/>
          </a:prstGeom>
          <a:solidFill>
            <a:schemeClr val="tx2">
              <a:lumMod val="5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96272" y="3853074"/>
            <a:ext cx="3877985" cy="584775"/>
          </a:xfrm>
          <a:prstGeom prst="rect">
            <a:avLst/>
          </a:prstGeom>
          <a:solidFill>
            <a:srgbClr val="FE7C00"/>
          </a:solidFill>
        </p:spPr>
        <p:txBody>
          <a:bodyPr wrap="none">
            <a:spAutoFit/>
          </a:bodyPr>
          <a:lstStyle/>
          <a:p>
            <a:r>
              <a:rPr lang="zh-CN" altLang="en-US" sz="3200" dirty="0">
                <a:solidFill>
                  <a:schemeClr val="bg1"/>
                </a:solidFill>
                <a:latin typeface="华康俪金黑W8(P)" pitchFamily="34" charset="-122"/>
                <a:ea typeface="华康俪金黑W8(P)" pitchFamily="34" charset="-122"/>
              </a:rPr>
              <a:t>亲海近海，海滩酒店</a:t>
            </a:r>
          </a:p>
        </p:txBody>
      </p:sp>
      <p:sp>
        <p:nvSpPr>
          <p:cNvPr id="5" name="矩形 4"/>
          <p:cNvSpPr/>
          <p:nvPr/>
        </p:nvSpPr>
        <p:spPr>
          <a:xfrm>
            <a:off x="4097867" y="3939902"/>
            <a:ext cx="4968552" cy="600164"/>
          </a:xfrm>
          <a:prstGeom prst="rect">
            <a:avLst/>
          </a:prstGeom>
        </p:spPr>
        <p:txBody>
          <a:bodyPr wrap="square">
            <a:spAutoFit/>
          </a:bodyPr>
          <a:lstStyle/>
          <a:p>
            <a:r>
              <a:rPr lang="zh-CN" altLang="en-US" sz="1100" dirty="0">
                <a:solidFill>
                  <a:schemeClr val="bg1"/>
                </a:solidFill>
                <a:latin typeface="华康俪金黑W8(P)" pitchFamily="34" charset="-122"/>
                <a:ea typeface="华康俪金黑W8(P)" pitchFamily="34" charset="-122"/>
              </a:rPr>
              <a:t>市区星级酒店</a:t>
            </a:r>
            <a:r>
              <a:rPr lang="en-US" altLang="zh-CN" sz="1100" dirty="0">
                <a:solidFill>
                  <a:schemeClr val="bg1"/>
                </a:solidFill>
                <a:latin typeface="华康俪金黑W8(P)" pitchFamily="34" charset="-122"/>
                <a:ea typeface="华康俪金黑W8(P)" pitchFamily="34" charset="-122"/>
              </a:rPr>
              <a:t>+</a:t>
            </a:r>
            <a:r>
              <a:rPr lang="zh-CN" altLang="en-US" sz="1100" dirty="0">
                <a:solidFill>
                  <a:schemeClr val="bg1"/>
                </a:solidFill>
                <a:latin typeface="华康俪金黑W8(P)" pitchFamily="34" charset="-122"/>
                <a:ea typeface="华康俪金黑W8(P)" pitchFamily="34" charset="-122"/>
              </a:rPr>
              <a:t>游艇俱乐部，在海南三亚，东方夏威夷，三亚湾海滩位置，亚龙湾，南山寺，海棠湾，天涯海角二十分钟市区道路中心地带，青蛙王子游艇俱乐部中关村后花园三亚根据地。</a:t>
            </a:r>
          </a:p>
        </p:txBody>
      </p:sp>
      <p:cxnSp>
        <p:nvCxnSpPr>
          <p:cNvPr id="6" name="直接连接符 5"/>
          <p:cNvCxnSpPr/>
          <p:nvPr/>
        </p:nvCxnSpPr>
        <p:spPr>
          <a:xfrm>
            <a:off x="4211960" y="3908544"/>
            <a:ext cx="4932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1883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Picture_1"/>
          <p:cNvSpPr>
            <a:spLocks/>
          </p:cNvSpPr>
          <p:nvPr/>
        </p:nvSpPr>
        <p:spPr bwMode="auto">
          <a:xfrm>
            <a:off x="742157" y="1800647"/>
            <a:ext cx="3518418" cy="3179092"/>
          </a:xfrm>
          <a:custGeom>
            <a:avLst/>
            <a:gdLst>
              <a:gd name="T0" fmla="*/ 824350 w 4824534"/>
              <a:gd name="T1" fmla="*/ 1293465 h 4359875"/>
              <a:gd name="T2" fmla="*/ 663321 w 4824534"/>
              <a:gd name="T3" fmla="*/ 1293464 h 4359875"/>
              <a:gd name="T4" fmla="*/ 985380 w 4824534"/>
              <a:gd name="T5" fmla="*/ 1131780 h 4359875"/>
              <a:gd name="T6" fmla="*/ 824350 w 4824534"/>
              <a:gd name="T7" fmla="*/ 1131779 h 4359875"/>
              <a:gd name="T8" fmla="*/ 663321 w 4824534"/>
              <a:gd name="T9" fmla="*/ 1131779 h 4359875"/>
              <a:gd name="T10" fmla="*/ 502293 w 4824534"/>
              <a:gd name="T11" fmla="*/ 1131779 h 4359875"/>
              <a:gd name="T12" fmla="*/ 985380 w 4824534"/>
              <a:gd name="T13" fmla="*/ 970095 h 4359875"/>
              <a:gd name="T14" fmla="*/ 824350 w 4824534"/>
              <a:gd name="T15" fmla="*/ 970095 h 4359875"/>
              <a:gd name="T16" fmla="*/ 663321 w 4824534"/>
              <a:gd name="T17" fmla="*/ 970095 h 4359875"/>
              <a:gd name="T18" fmla="*/ 502293 w 4824534"/>
              <a:gd name="T19" fmla="*/ 970095 h 4359875"/>
              <a:gd name="T20" fmla="*/ 341263 w 4824534"/>
              <a:gd name="T21" fmla="*/ 970095 h 4359875"/>
              <a:gd name="T22" fmla="*/ 1146409 w 4824534"/>
              <a:gd name="T23" fmla="*/ 970094 h 4359875"/>
              <a:gd name="T24" fmla="*/ 1307438 w 4824534"/>
              <a:gd name="T25" fmla="*/ 808413 h 4359875"/>
              <a:gd name="T26" fmla="*/ 1146409 w 4824534"/>
              <a:gd name="T27" fmla="*/ 808413 h 4359875"/>
              <a:gd name="T28" fmla="*/ 985380 w 4824534"/>
              <a:gd name="T29" fmla="*/ 808413 h 4359875"/>
              <a:gd name="T30" fmla="*/ 824350 w 4824534"/>
              <a:gd name="T31" fmla="*/ 808413 h 4359875"/>
              <a:gd name="T32" fmla="*/ 663321 w 4824534"/>
              <a:gd name="T33" fmla="*/ 808413 h 4359875"/>
              <a:gd name="T34" fmla="*/ 502294 w 4824534"/>
              <a:gd name="T35" fmla="*/ 808413 h 4359875"/>
              <a:gd name="T36" fmla="*/ 341263 w 4824534"/>
              <a:gd name="T37" fmla="*/ 808413 h 4359875"/>
              <a:gd name="T38" fmla="*/ 180235 w 4824534"/>
              <a:gd name="T39" fmla="*/ 808413 h 4359875"/>
              <a:gd name="T40" fmla="*/ 1468466 w 4824534"/>
              <a:gd name="T41" fmla="*/ 646730 h 4359875"/>
              <a:gd name="T42" fmla="*/ 1307438 w 4824534"/>
              <a:gd name="T43" fmla="*/ 646730 h 4359875"/>
              <a:gd name="T44" fmla="*/ 1146409 w 4824534"/>
              <a:gd name="T45" fmla="*/ 646730 h 4359875"/>
              <a:gd name="T46" fmla="*/ 985380 w 4824534"/>
              <a:gd name="T47" fmla="*/ 646730 h 4359875"/>
              <a:gd name="T48" fmla="*/ 824350 w 4824534"/>
              <a:gd name="T49" fmla="*/ 646730 h 4359875"/>
              <a:gd name="T50" fmla="*/ 663321 w 4824534"/>
              <a:gd name="T51" fmla="*/ 646730 h 4359875"/>
              <a:gd name="T52" fmla="*/ 502294 w 4824534"/>
              <a:gd name="T53" fmla="*/ 646730 h 4359875"/>
              <a:gd name="T54" fmla="*/ 341263 w 4824534"/>
              <a:gd name="T55" fmla="*/ 646730 h 4359875"/>
              <a:gd name="T56" fmla="*/ 180235 w 4824534"/>
              <a:gd name="T57" fmla="*/ 646730 h 4359875"/>
              <a:gd name="T58" fmla="*/ 19206 w 4824534"/>
              <a:gd name="T59" fmla="*/ 646730 h 4359875"/>
              <a:gd name="T60" fmla="*/ 180235 w 4824534"/>
              <a:gd name="T61" fmla="*/ 485049 h 4359875"/>
              <a:gd name="T62" fmla="*/ 19206 w 4824534"/>
              <a:gd name="T63" fmla="*/ 485049 h 4359875"/>
              <a:gd name="T64" fmla="*/ 663321 w 4824534"/>
              <a:gd name="T65" fmla="*/ 485048 h 4359875"/>
              <a:gd name="T66" fmla="*/ 502294 w 4824534"/>
              <a:gd name="T67" fmla="*/ 485048 h 4359875"/>
              <a:gd name="T68" fmla="*/ 341264 w 4824534"/>
              <a:gd name="T69" fmla="*/ 485048 h 4359875"/>
              <a:gd name="T70" fmla="*/ 985380 w 4824534"/>
              <a:gd name="T71" fmla="*/ 485048 h 4359875"/>
              <a:gd name="T72" fmla="*/ 824350 w 4824534"/>
              <a:gd name="T73" fmla="*/ 485048 h 4359875"/>
              <a:gd name="T74" fmla="*/ 1468466 w 4824534"/>
              <a:gd name="T75" fmla="*/ 485048 h 4359875"/>
              <a:gd name="T76" fmla="*/ 1307438 w 4824534"/>
              <a:gd name="T77" fmla="*/ 485048 h 4359875"/>
              <a:gd name="T78" fmla="*/ 1146409 w 4824534"/>
              <a:gd name="T79" fmla="*/ 485048 h 4359875"/>
              <a:gd name="T80" fmla="*/ 502294 w 4824534"/>
              <a:gd name="T81" fmla="*/ 323365 h 4359875"/>
              <a:gd name="T82" fmla="*/ 341265 w 4824534"/>
              <a:gd name="T83" fmla="*/ 323365 h 4359875"/>
              <a:gd name="T84" fmla="*/ 180235 w 4824534"/>
              <a:gd name="T85" fmla="*/ 323365 h 4359875"/>
              <a:gd name="T86" fmla="*/ 19206 w 4824534"/>
              <a:gd name="T87" fmla="*/ 323365 h 4359875"/>
              <a:gd name="T88" fmla="*/ 1468466 w 4824534"/>
              <a:gd name="T89" fmla="*/ 323365 h 4359875"/>
              <a:gd name="T90" fmla="*/ 1307438 w 4824534"/>
              <a:gd name="T91" fmla="*/ 323365 h 4359875"/>
              <a:gd name="T92" fmla="*/ 1146409 w 4824534"/>
              <a:gd name="T93" fmla="*/ 323365 h 4359875"/>
              <a:gd name="T94" fmla="*/ 985380 w 4824534"/>
              <a:gd name="T95" fmla="*/ 323365 h 4359875"/>
              <a:gd name="T96" fmla="*/ 824350 w 4824534"/>
              <a:gd name="T97" fmla="*/ 323365 h 4359875"/>
              <a:gd name="T98" fmla="*/ 663321 w 4824534"/>
              <a:gd name="T99" fmla="*/ 323365 h 4359875"/>
              <a:gd name="T100" fmla="*/ 502294 w 4824534"/>
              <a:gd name="T101" fmla="*/ 161683 h 4359875"/>
              <a:gd name="T102" fmla="*/ 341266 w 4824534"/>
              <a:gd name="T103" fmla="*/ 161683 h 4359875"/>
              <a:gd name="T104" fmla="*/ 180235 w 4824534"/>
              <a:gd name="T105" fmla="*/ 161683 h 4359875"/>
              <a:gd name="T106" fmla="*/ 1146409 w 4824534"/>
              <a:gd name="T107" fmla="*/ 161683 h 4359875"/>
              <a:gd name="T108" fmla="*/ 985380 w 4824534"/>
              <a:gd name="T109" fmla="*/ 161683 h 4359875"/>
              <a:gd name="T110" fmla="*/ 1307438 w 4824534"/>
              <a:gd name="T111" fmla="*/ 161683 h 4359875"/>
              <a:gd name="T112" fmla="*/ 341266 w 4824534"/>
              <a:gd name="T113" fmla="*/ 0 h 4359875"/>
              <a:gd name="T114" fmla="*/ 1146409 w 4824534"/>
              <a:gd name="T115" fmla="*/ 0 h 43598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24534" h="4359875">
                <a:moveTo>
                  <a:pt x="2476503" y="3889189"/>
                </a:moveTo>
                <a:lnTo>
                  <a:pt x="2831795" y="3889189"/>
                </a:lnTo>
                <a:cubicBezTo>
                  <a:pt x="2863660" y="3889189"/>
                  <a:pt x="2889492" y="3915021"/>
                  <a:pt x="2889492" y="3946886"/>
                </a:cubicBezTo>
                <a:lnTo>
                  <a:pt x="2889492" y="4302178"/>
                </a:lnTo>
                <a:cubicBezTo>
                  <a:pt x="2889492" y="4334043"/>
                  <a:pt x="2863660" y="4359875"/>
                  <a:pt x="2831795" y="4359875"/>
                </a:cubicBezTo>
                <a:lnTo>
                  <a:pt x="2476503" y="4359875"/>
                </a:lnTo>
                <a:cubicBezTo>
                  <a:pt x="2444638" y="4359875"/>
                  <a:pt x="2418806" y="4334043"/>
                  <a:pt x="2418806" y="4302178"/>
                </a:cubicBezTo>
                <a:lnTo>
                  <a:pt x="2418806" y="3946886"/>
                </a:lnTo>
                <a:cubicBezTo>
                  <a:pt x="2418806" y="3915021"/>
                  <a:pt x="2444638" y="3889189"/>
                  <a:pt x="2476503" y="3889189"/>
                </a:cubicBezTo>
                <a:close/>
                <a:moveTo>
                  <a:pt x="1992739" y="3889185"/>
                </a:moveTo>
                <a:lnTo>
                  <a:pt x="2348031" y="3889185"/>
                </a:lnTo>
                <a:cubicBezTo>
                  <a:pt x="2379896" y="3889185"/>
                  <a:pt x="2405728" y="3915017"/>
                  <a:pt x="2405728" y="3946882"/>
                </a:cubicBezTo>
                <a:lnTo>
                  <a:pt x="2405728" y="4302174"/>
                </a:lnTo>
                <a:cubicBezTo>
                  <a:pt x="2405728" y="4334039"/>
                  <a:pt x="2379896" y="4359871"/>
                  <a:pt x="2348031" y="4359871"/>
                </a:cubicBezTo>
                <a:lnTo>
                  <a:pt x="1992739" y="4359871"/>
                </a:lnTo>
                <a:cubicBezTo>
                  <a:pt x="1960874" y="4359871"/>
                  <a:pt x="1935042" y="4334039"/>
                  <a:pt x="1935042" y="4302174"/>
                </a:cubicBezTo>
                <a:lnTo>
                  <a:pt x="1935042" y="3946882"/>
                </a:lnTo>
                <a:cubicBezTo>
                  <a:pt x="1935042" y="3915017"/>
                  <a:pt x="1960874" y="3889185"/>
                  <a:pt x="1992739" y="3889185"/>
                </a:cubicBezTo>
                <a:close/>
                <a:moveTo>
                  <a:pt x="2960263" y="3403034"/>
                </a:moveTo>
                <a:lnTo>
                  <a:pt x="3315555" y="3403034"/>
                </a:lnTo>
                <a:cubicBezTo>
                  <a:pt x="3347420" y="3403034"/>
                  <a:pt x="3373252" y="3428866"/>
                  <a:pt x="3373252" y="3460731"/>
                </a:cubicBezTo>
                <a:lnTo>
                  <a:pt x="3373252" y="3816023"/>
                </a:lnTo>
                <a:cubicBezTo>
                  <a:pt x="3373252" y="3847888"/>
                  <a:pt x="3347420" y="3873720"/>
                  <a:pt x="3315555" y="3873720"/>
                </a:cubicBezTo>
                <a:lnTo>
                  <a:pt x="2960263" y="3873720"/>
                </a:lnTo>
                <a:cubicBezTo>
                  <a:pt x="2928398" y="3873720"/>
                  <a:pt x="2902566" y="3847888"/>
                  <a:pt x="2902566" y="3816023"/>
                </a:cubicBezTo>
                <a:lnTo>
                  <a:pt x="2902566" y="3460731"/>
                </a:lnTo>
                <a:cubicBezTo>
                  <a:pt x="2902566" y="3428866"/>
                  <a:pt x="2928398" y="3403034"/>
                  <a:pt x="2960263" y="3403034"/>
                </a:cubicBezTo>
                <a:close/>
                <a:moveTo>
                  <a:pt x="2476502" y="3403033"/>
                </a:moveTo>
                <a:lnTo>
                  <a:pt x="2831794" y="3403033"/>
                </a:lnTo>
                <a:cubicBezTo>
                  <a:pt x="2863659" y="3403033"/>
                  <a:pt x="2889491" y="3428865"/>
                  <a:pt x="2889491" y="3460730"/>
                </a:cubicBezTo>
                <a:lnTo>
                  <a:pt x="2889491" y="3816022"/>
                </a:lnTo>
                <a:cubicBezTo>
                  <a:pt x="2889491" y="3847887"/>
                  <a:pt x="2863659" y="3873719"/>
                  <a:pt x="2831794" y="3873719"/>
                </a:cubicBezTo>
                <a:lnTo>
                  <a:pt x="2476502" y="3873719"/>
                </a:lnTo>
                <a:cubicBezTo>
                  <a:pt x="2444637" y="3873719"/>
                  <a:pt x="2418805" y="3847887"/>
                  <a:pt x="2418805" y="3816022"/>
                </a:cubicBezTo>
                <a:lnTo>
                  <a:pt x="2418805" y="3460730"/>
                </a:lnTo>
                <a:cubicBezTo>
                  <a:pt x="2418805" y="3428865"/>
                  <a:pt x="2444637" y="3403033"/>
                  <a:pt x="2476502" y="3403033"/>
                </a:cubicBezTo>
                <a:close/>
                <a:moveTo>
                  <a:pt x="1992740" y="3403033"/>
                </a:moveTo>
                <a:lnTo>
                  <a:pt x="2348032" y="3403033"/>
                </a:lnTo>
                <a:cubicBezTo>
                  <a:pt x="2379897" y="3403033"/>
                  <a:pt x="2405729" y="3428865"/>
                  <a:pt x="2405729" y="3460730"/>
                </a:cubicBezTo>
                <a:lnTo>
                  <a:pt x="2405729" y="3816022"/>
                </a:lnTo>
                <a:cubicBezTo>
                  <a:pt x="2405729" y="3847887"/>
                  <a:pt x="2379897" y="3873719"/>
                  <a:pt x="2348032" y="3873719"/>
                </a:cubicBezTo>
                <a:lnTo>
                  <a:pt x="1992740" y="3873719"/>
                </a:lnTo>
                <a:cubicBezTo>
                  <a:pt x="1960875" y="3873719"/>
                  <a:pt x="1935043" y="3847887"/>
                  <a:pt x="1935043" y="3816022"/>
                </a:cubicBezTo>
                <a:lnTo>
                  <a:pt x="1935043" y="3460730"/>
                </a:lnTo>
                <a:cubicBezTo>
                  <a:pt x="1935043" y="3428865"/>
                  <a:pt x="1960875" y="3403033"/>
                  <a:pt x="1992740" y="3403033"/>
                </a:cubicBezTo>
                <a:close/>
                <a:moveTo>
                  <a:pt x="1508979" y="3403032"/>
                </a:moveTo>
                <a:lnTo>
                  <a:pt x="1864271" y="3403032"/>
                </a:lnTo>
                <a:cubicBezTo>
                  <a:pt x="1896136" y="3403032"/>
                  <a:pt x="1921968" y="3428864"/>
                  <a:pt x="1921968" y="3460729"/>
                </a:cubicBezTo>
                <a:lnTo>
                  <a:pt x="1921968" y="3816021"/>
                </a:lnTo>
                <a:cubicBezTo>
                  <a:pt x="1921968" y="3847886"/>
                  <a:pt x="1896136" y="3873718"/>
                  <a:pt x="1864271" y="3873718"/>
                </a:cubicBezTo>
                <a:lnTo>
                  <a:pt x="1508979" y="3873718"/>
                </a:lnTo>
                <a:cubicBezTo>
                  <a:pt x="1477114" y="3873718"/>
                  <a:pt x="1451282" y="3847886"/>
                  <a:pt x="1451282" y="3816021"/>
                </a:cubicBezTo>
                <a:lnTo>
                  <a:pt x="1451282" y="3460729"/>
                </a:lnTo>
                <a:cubicBezTo>
                  <a:pt x="1451282" y="3428864"/>
                  <a:pt x="1477114" y="3403032"/>
                  <a:pt x="1508979" y="3403032"/>
                </a:cubicBezTo>
                <a:close/>
                <a:moveTo>
                  <a:pt x="2960263" y="2916883"/>
                </a:moveTo>
                <a:lnTo>
                  <a:pt x="3315555" y="2916883"/>
                </a:lnTo>
                <a:cubicBezTo>
                  <a:pt x="3347420" y="2916883"/>
                  <a:pt x="3373252" y="2942715"/>
                  <a:pt x="3373252" y="2974580"/>
                </a:cubicBezTo>
                <a:lnTo>
                  <a:pt x="3373252" y="3329872"/>
                </a:lnTo>
                <a:cubicBezTo>
                  <a:pt x="3373252" y="3361737"/>
                  <a:pt x="3347420" y="3387569"/>
                  <a:pt x="3315555" y="3387569"/>
                </a:cubicBezTo>
                <a:lnTo>
                  <a:pt x="2960263" y="3387569"/>
                </a:lnTo>
                <a:cubicBezTo>
                  <a:pt x="2928398" y="3387569"/>
                  <a:pt x="2902566" y="3361737"/>
                  <a:pt x="2902566" y="3329872"/>
                </a:cubicBezTo>
                <a:lnTo>
                  <a:pt x="2902566" y="2974580"/>
                </a:lnTo>
                <a:cubicBezTo>
                  <a:pt x="2902566" y="2942715"/>
                  <a:pt x="2928398" y="2916883"/>
                  <a:pt x="2960263" y="2916883"/>
                </a:cubicBezTo>
                <a:close/>
                <a:moveTo>
                  <a:pt x="2476501" y="2916883"/>
                </a:moveTo>
                <a:lnTo>
                  <a:pt x="2831793" y="2916883"/>
                </a:lnTo>
                <a:cubicBezTo>
                  <a:pt x="2863658" y="2916883"/>
                  <a:pt x="2889490" y="2942715"/>
                  <a:pt x="2889490" y="2974580"/>
                </a:cubicBezTo>
                <a:lnTo>
                  <a:pt x="2889490" y="3329872"/>
                </a:lnTo>
                <a:cubicBezTo>
                  <a:pt x="2889490" y="3361737"/>
                  <a:pt x="2863658" y="3387569"/>
                  <a:pt x="2831793" y="3387569"/>
                </a:cubicBezTo>
                <a:lnTo>
                  <a:pt x="2476501" y="3387569"/>
                </a:lnTo>
                <a:cubicBezTo>
                  <a:pt x="2444636" y="3387569"/>
                  <a:pt x="2418804" y="3361737"/>
                  <a:pt x="2418804" y="3329872"/>
                </a:cubicBezTo>
                <a:lnTo>
                  <a:pt x="2418804" y="2974580"/>
                </a:lnTo>
                <a:cubicBezTo>
                  <a:pt x="2418804" y="2942715"/>
                  <a:pt x="2444636" y="2916883"/>
                  <a:pt x="2476501" y="2916883"/>
                </a:cubicBezTo>
                <a:close/>
                <a:moveTo>
                  <a:pt x="1992740" y="2916883"/>
                </a:moveTo>
                <a:lnTo>
                  <a:pt x="2348032" y="2916883"/>
                </a:lnTo>
                <a:cubicBezTo>
                  <a:pt x="2379897" y="2916883"/>
                  <a:pt x="2405729" y="2942715"/>
                  <a:pt x="2405729" y="2974580"/>
                </a:cubicBezTo>
                <a:lnTo>
                  <a:pt x="2405729" y="3329872"/>
                </a:lnTo>
                <a:cubicBezTo>
                  <a:pt x="2405729" y="3361737"/>
                  <a:pt x="2379897" y="3387569"/>
                  <a:pt x="2348032" y="3387569"/>
                </a:cubicBezTo>
                <a:lnTo>
                  <a:pt x="1992740" y="3387569"/>
                </a:lnTo>
                <a:cubicBezTo>
                  <a:pt x="1960875" y="3387569"/>
                  <a:pt x="1935043" y="3361737"/>
                  <a:pt x="1935043" y="3329872"/>
                </a:cubicBezTo>
                <a:lnTo>
                  <a:pt x="1935043" y="2974580"/>
                </a:lnTo>
                <a:cubicBezTo>
                  <a:pt x="1935043" y="2942715"/>
                  <a:pt x="1960875" y="2916883"/>
                  <a:pt x="1992740" y="2916883"/>
                </a:cubicBezTo>
                <a:close/>
                <a:moveTo>
                  <a:pt x="1508980" y="2916883"/>
                </a:moveTo>
                <a:lnTo>
                  <a:pt x="1864271" y="2916883"/>
                </a:lnTo>
                <a:cubicBezTo>
                  <a:pt x="1896136" y="2916883"/>
                  <a:pt x="1921968" y="2942715"/>
                  <a:pt x="1921968" y="2974580"/>
                </a:cubicBezTo>
                <a:lnTo>
                  <a:pt x="1921968" y="3329872"/>
                </a:lnTo>
                <a:cubicBezTo>
                  <a:pt x="1921968" y="3361737"/>
                  <a:pt x="1896136" y="3387569"/>
                  <a:pt x="1864271" y="3387569"/>
                </a:cubicBezTo>
                <a:lnTo>
                  <a:pt x="1508980" y="3387569"/>
                </a:lnTo>
                <a:cubicBezTo>
                  <a:pt x="1477115" y="3387569"/>
                  <a:pt x="1451283" y="3361737"/>
                  <a:pt x="1451283" y="3329872"/>
                </a:cubicBezTo>
                <a:lnTo>
                  <a:pt x="1451283" y="2974580"/>
                </a:lnTo>
                <a:cubicBezTo>
                  <a:pt x="1451283" y="2942715"/>
                  <a:pt x="1477115" y="2916883"/>
                  <a:pt x="1508980" y="2916883"/>
                </a:cubicBezTo>
                <a:close/>
                <a:moveTo>
                  <a:pt x="1025219" y="2916883"/>
                </a:moveTo>
                <a:lnTo>
                  <a:pt x="1380511" y="2916883"/>
                </a:lnTo>
                <a:cubicBezTo>
                  <a:pt x="1412376" y="2916883"/>
                  <a:pt x="1438208" y="2942715"/>
                  <a:pt x="1438208" y="2974580"/>
                </a:cubicBezTo>
                <a:lnTo>
                  <a:pt x="1438208" y="3329872"/>
                </a:lnTo>
                <a:cubicBezTo>
                  <a:pt x="1438208" y="3361737"/>
                  <a:pt x="1412376" y="3387569"/>
                  <a:pt x="1380511" y="3387569"/>
                </a:cubicBezTo>
                <a:lnTo>
                  <a:pt x="1025219" y="3387569"/>
                </a:lnTo>
                <a:cubicBezTo>
                  <a:pt x="993354" y="3387569"/>
                  <a:pt x="967522" y="3361737"/>
                  <a:pt x="967522" y="3329872"/>
                </a:cubicBezTo>
                <a:lnTo>
                  <a:pt x="967522" y="2974580"/>
                </a:lnTo>
                <a:cubicBezTo>
                  <a:pt x="967522" y="2942715"/>
                  <a:pt x="993354" y="2916883"/>
                  <a:pt x="1025219" y="2916883"/>
                </a:cubicBezTo>
                <a:close/>
                <a:moveTo>
                  <a:pt x="3444025" y="2916882"/>
                </a:moveTo>
                <a:lnTo>
                  <a:pt x="3799317" y="2916882"/>
                </a:lnTo>
                <a:cubicBezTo>
                  <a:pt x="3831182" y="2916882"/>
                  <a:pt x="3857014" y="2942714"/>
                  <a:pt x="3857014" y="2974579"/>
                </a:cubicBezTo>
                <a:lnTo>
                  <a:pt x="3857014" y="3329871"/>
                </a:lnTo>
                <a:cubicBezTo>
                  <a:pt x="3857014" y="3361736"/>
                  <a:pt x="3831182" y="3387568"/>
                  <a:pt x="3799317" y="3387568"/>
                </a:cubicBezTo>
                <a:lnTo>
                  <a:pt x="3444025" y="3387568"/>
                </a:lnTo>
                <a:cubicBezTo>
                  <a:pt x="3412160" y="3387568"/>
                  <a:pt x="3386328" y="3361736"/>
                  <a:pt x="3386328" y="3329871"/>
                </a:cubicBezTo>
                <a:lnTo>
                  <a:pt x="3386328" y="2974579"/>
                </a:lnTo>
                <a:cubicBezTo>
                  <a:pt x="3386328" y="2942714"/>
                  <a:pt x="3412160" y="2916882"/>
                  <a:pt x="3444025" y="2916882"/>
                </a:cubicBezTo>
                <a:close/>
                <a:moveTo>
                  <a:pt x="3927785" y="2430735"/>
                </a:moveTo>
                <a:lnTo>
                  <a:pt x="4283077" y="2430735"/>
                </a:lnTo>
                <a:cubicBezTo>
                  <a:pt x="4314942" y="2430735"/>
                  <a:pt x="4340774" y="2456567"/>
                  <a:pt x="4340774" y="2488432"/>
                </a:cubicBezTo>
                <a:lnTo>
                  <a:pt x="4340774" y="2843724"/>
                </a:lnTo>
                <a:cubicBezTo>
                  <a:pt x="4340774" y="2875589"/>
                  <a:pt x="4314942" y="2901421"/>
                  <a:pt x="4283077" y="2901421"/>
                </a:cubicBezTo>
                <a:lnTo>
                  <a:pt x="3927785" y="2901421"/>
                </a:lnTo>
                <a:cubicBezTo>
                  <a:pt x="3895920" y="2901421"/>
                  <a:pt x="3870088" y="2875589"/>
                  <a:pt x="3870088" y="2843724"/>
                </a:cubicBezTo>
                <a:lnTo>
                  <a:pt x="3870088" y="2488432"/>
                </a:lnTo>
                <a:cubicBezTo>
                  <a:pt x="3870088" y="2456567"/>
                  <a:pt x="3895920" y="2430735"/>
                  <a:pt x="3927785" y="2430735"/>
                </a:cubicBezTo>
                <a:close/>
                <a:moveTo>
                  <a:pt x="3444024" y="2430735"/>
                </a:moveTo>
                <a:lnTo>
                  <a:pt x="3799316" y="2430735"/>
                </a:lnTo>
                <a:cubicBezTo>
                  <a:pt x="3831181" y="2430735"/>
                  <a:pt x="3857013" y="2456567"/>
                  <a:pt x="3857013" y="2488432"/>
                </a:cubicBezTo>
                <a:lnTo>
                  <a:pt x="3857013" y="2843724"/>
                </a:lnTo>
                <a:cubicBezTo>
                  <a:pt x="3857013" y="2875589"/>
                  <a:pt x="3831181" y="2901421"/>
                  <a:pt x="3799316" y="2901421"/>
                </a:cubicBezTo>
                <a:lnTo>
                  <a:pt x="3444024" y="2901421"/>
                </a:lnTo>
                <a:cubicBezTo>
                  <a:pt x="3412159" y="2901421"/>
                  <a:pt x="3386327" y="2875589"/>
                  <a:pt x="3386327" y="2843724"/>
                </a:cubicBezTo>
                <a:lnTo>
                  <a:pt x="3386327" y="2488432"/>
                </a:lnTo>
                <a:cubicBezTo>
                  <a:pt x="3386327" y="2456567"/>
                  <a:pt x="3412159" y="2430735"/>
                  <a:pt x="3444024" y="2430735"/>
                </a:cubicBezTo>
                <a:close/>
                <a:moveTo>
                  <a:pt x="2960262" y="2430735"/>
                </a:moveTo>
                <a:lnTo>
                  <a:pt x="3315554" y="2430735"/>
                </a:lnTo>
                <a:cubicBezTo>
                  <a:pt x="3347419" y="2430735"/>
                  <a:pt x="3373251" y="2456567"/>
                  <a:pt x="3373251" y="2488432"/>
                </a:cubicBezTo>
                <a:lnTo>
                  <a:pt x="3373251" y="2843724"/>
                </a:lnTo>
                <a:cubicBezTo>
                  <a:pt x="3373251" y="2875589"/>
                  <a:pt x="3347419" y="2901421"/>
                  <a:pt x="3315554" y="2901421"/>
                </a:cubicBezTo>
                <a:lnTo>
                  <a:pt x="2960262" y="2901421"/>
                </a:lnTo>
                <a:cubicBezTo>
                  <a:pt x="2928397" y="2901421"/>
                  <a:pt x="2902565" y="2875589"/>
                  <a:pt x="2902565" y="2843724"/>
                </a:cubicBezTo>
                <a:lnTo>
                  <a:pt x="2902565" y="2488432"/>
                </a:lnTo>
                <a:cubicBezTo>
                  <a:pt x="2902565" y="2456567"/>
                  <a:pt x="2928397" y="2430735"/>
                  <a:pt x="2960262" y="2430735"/>
                </a:cubicBezTo>
                <a:close/>
                <a:moveTo>
                  <a:pt x="2476500" y="2430735"/>
                </a:moveTo>
                <a:lnTo>
                  <a:pt x="2831792" y="2430735"/>
                </a:lnTo>
                <a:cubicBezTo>
                  <a:pt x="2863657" y="2430735"/>
                  <a:pt x="2889489" y="2456567"/>
                  <a:pt x="2889489" y="2488432"/>
                </a:cubicBezTo>
                <a:lnTo>
                  <a:pt x="2889489" y="2843724"/>
                </a:lnTo>
                <a:cubicBezTo>
                  <a:pt x="2889489" y="2875589"/>
                  <a:pt x="2863657" y="2901421"/>
                  <a:pt x="2831792" y="2901421"/>
                </a:cubicBezTo>
                <a:lnTo>
                  <a:pt x="2476500" y="2901421"/>
                </a:lnTo>
                <a:cubicBezTo>
                  <a:pt x="2444635" y="2901421"/>
                  <a:pt x="2418803" y="2875589"/>
                  <a:pt x="2418803" y="2843724"/>
                </a:cubicBezTo>
                <a:lnTo>
                  <a:pt x="2418803" y="2488432"/>
                </a:lnTo>
                <a:cubicBezTo>
                  <a:pt x="2418803" y="2456567"/>
                  <a:pt x="2444635" y="2430735"/>
                  <a:pt x="2476500" y="2430735"/>
                </a:cubicBezTo>
                <a:close/>
                <a:moveTo>
                  <a:pt x="1992739" y="2430735"/>
                </a:moveTo>
                <a:lnTo>
                  <a:pt x="2348031" y="2430735"/>
                </a:lnTo>
                <a:cubicBezTo>
                  <a:pt x="2379896" y="2430735"/>
                  <a:pt x="2405728" y="2456567"/>
                  <a:pt x="2405728" y="2488432"/>
                </a:cubicBezTo>
                <a:lnTo>
                  <a:pt x="2405728" y="2843724"/>
                </a:lnTo>
                <a:cubicBezTo>
                  <a:pt x="2405728" y="2875589"/>
                  <a:pt x="2379896" y="2901421"/>
                  <a:pt x="2348031" y="2901421"/>
                </a:cubicBezTo>
                <a:lnTo>
                  <a:pt x="1992739" y="2901421"/>
                </a:lnTo>
                <a:cubicBezTo>
                  <a:pt x="1960874" y="2901421"/>
                  <a:pt x="1935042" y="2875589"/>
                  <a:pt x="1935042" y="2843724"/>
                </a:cubicBezTo>
                <a:lnTo>
                  <a:pt x="1935042" y="2488432"/>
                </a:lnTo>
                <a:cubicBezTo>
                  <a:pt x="1935042" y="2456567"/>
                  <a:pt x="1960874" y="2430735"/>
                  <a:pt x="1992739" y="2430735"/>
                </a:cubicBezTo>
                <a:close/>
                <a:moveTo>
                  <a:pt x="1508981" y="2430735"/>
                </a:moveTo>
                <a:lnTo>
                  <a:pt x="1864271" y="2430735"/>
                </a:lnTo>
                <a:cubicBezTo>
                  <a:pt x="1896136" y="2430735"/>
                  <a:pt x="1921968" y="2456567"/>
                  <a:pt x="1921968" y="2488432"/>
                </a:cubicBezTo>
                <a:lnTo>
                  <a:pt x="1921968" y="2843724"/>
                </a:lnTo>
                <a:cubicBezTo>
                  <a:pt x="1921968" y="2875589"/>
                  <a:pt x="1896136" y="2901421"/>
                  <a:pt x="1864271" y="2901421"/>
                </a:cubicBezTo>
                <a:lnTo>
                  <a:pt x="1508981" y="2901421"/>
                </a:lnTo>
                <a:cubicBezTo>
                  <a:pt x="1477116" y="2901421"/>
                  <a:pt x="1451284" y="2875589"/>
                  <a:pt x="1451284" y="2843724"/>
                </a:cubicBezTo>
                <a:lnTo>
                  <a:pt x="1451284" y="2488432"/>
                </a:lnTo>
                <a:cubicBezTo>
                  <a:pt x="1451284" y="2456567"/>
                  <a:pt x="1477116" y="2430735"/>
                  <a:pt x="1508981" y="2430735"/>
                </a:cubicBezTo>
                <a:close/>
                <a:moveTo>
                  <a:pt x="1025219" y="2430735"/>
                </a:moveTo>
                <a:lnTo>
                  <a:pt x="1380511" y="2430735"/>
                </a:lnTo>
                <a:cubicBezTo>
                  <a:pt x="1412376" y="2430735"/>
                  <a:pt x="1438208" y="2456567"/>
                  <a:pt x="1438208" y="2488432"/>
                </a:cubicBezTo>
                <a:lnTo>
                  <a:pt x="1438208" y="2843724"/>
                </a:lnTo>
                <a:cubicBezTo>
                  <a:pt x="1438208" y="2875589"/>
                  <a:pt x="1412376" y="2901421"/>
                  <a:pt x="1380511" y="2901421"/>
                </a:cubicBezTo>
                <a:lnTo>
                  <a:pt x="1025219" y="2901421"/>
                </a:lnTo>
                <a:cubicBezTo>
                  <a:pt x="993354" y="2901421"/>
                  <a:pt x="967522" y="2875589"/>
                  <a:pt x="967522" y="2843724"/>
                </a:cubicBezTo>
                <a:lnTo>
                  <a:pt x="967522" y="2488432"/>
                </a:lnTo>
                <a:cubicBezTo>
                  <a:pt x="967522" y="2456567"/>
                  <a:pt x="993354" y="2430735"/>
                  <a:pt x="1025219" y="2430735"/>
                </a:cubicBezTo>
                <a:close/>
                <a:moveTo>
                  <a:pt x="541458" y="2430735"/>
                </a:moveTo>
                <a:lnTo>
                  <a:pt x="896750" y="2430735"/>
                </a:lnTo>
                <a:cubicBezTo>
                  <a:pt x="928615" y="2430735"/>
                  <a:pt x="954447" y="2456567"/>
                  <a:pt x="954447" y="2488432"/>
                </a:cubicBezTo>
                <a:lnTo>
                  <a:pt x="954447" y="2843724"/>
                </a:lnTo>
                <a:cubicBezTo>
                  <a:pt x="954447" y="2875589"/>
                  <a:pt x="928615" y="2901421"/>
                  <a:pt x="896750" y="2901421"/>
                </a:cubicBezTo>
                <a:lnTo>
                  <a:pt x="541458" y="2901421"/>
                </a:lnTo>
                <a:cubicBezTo>
                  <a:pt x="509592" y="2901421"/>
                  <a:pt x="483760" y="2875589"/>
                  <a:pt x="483760" y="2843724"/>
                </a:cubicBezTo>
                <a:lnTo>
                  <a:pt x="483760" y="2488432"/>
                </a:lnTo>
                <a:cubicBezTo>
                  <a:pt x="483760" y="2456567"/>
                  <a:pt x="509592" y="2430735"/>
                  <a:pt x="541458" y="2430735"/>
                </a:cubicBezTo>
                <a:close/>
                <a:moveTo>
                  <a:pt x="4411545" y="1944588"/>
                </a:moveTo>
                <a:lnTo>
                  <a:pt x="4766837" y="1944588"/>
                </a:lnTo>
                <a:cubicBezTo>
                  <a:pt x="4798702" y="1944588"/>
                  <a:pt x="4824534" y="1970420"/>
                  <a:pt x="4824534" y="2002285"/>
                </a:cubicBezTo>
                <a:lnTo>
                  <a:pt x="4824534" y="2357577"/>
                </a:lnTo>
                <a:cubicBezTo>
                  <a:pt x="4824534" y="2389442"/>
                  <a:pt x="4798702" y="2415274"/>
                  <a:pt x="4766837" y="2415274"/>
                </a:cubicBezTo>
                <a:lnTo>
                  <a:pt x="4411545" y="2415274"/>
                </a:lnTo>
                <a:cubicBezTo>
                  <a:pt x="4379680" y="2415274"/>
                  <a:pt x="4353848" y="2389442"/>
                  <a:pt x="4353848" y="2357577"/>
                </a:cubicBezTo>
                <a:lnTo>
                  <a:pt x="4353848" y="2002285"/>
                </a:lnTo>
                <a:cubicBezTo>
                  <a:pt x="4353848" y="1970420"/>
                  <a:pt x="4379680" y="1944588"/>
                  <a:pt x="4411545" y="1944588"/>
                </a:cubicBezTo>
                <a:close/>
                <a:moveTo>
                  <a:pt x="3927785" y="1944588"/>
                </a:moveTo>
                <a:lnTo>
                  <a:pt x="4283077" y="1944588"/>
                </a:lnTo>
                <a:cubicBezTo>
                  <a:pt x="4314942" y="1944588"/>
                  <a:pt x="4340774" y="1970420"/>
                  <a:pt x="4340774" y="2002285"/>
                </a:cubicBezTo>
                <a:lnTo>
                  <a:pt x="4340774" y="2357577"/>
                </a:lnTo>
                <a:cubicBezTo>
                  <a:pt x="4340774" y="2389442"/>
                  <a:pt x="4314942" y="2415274"/>
                  <a:pt x="4283077" y="2415274"/>
                </a:cubicBezTo>
                <a:lnTo>
                  <a:pt x="3927785" y="2415274"/>
                </a:lnTo>
                <a:cubicBezTo>
                  <a:pt x="3895920" y="2415274"/>
                  <a:pt x="3870088" y="2389442"/>
                  <a:pt x="3870088" y="2357577"/>
                </a:cubicBezTo>
                <a:lnTo>
                  <a:pt x="3870088" y="2002285"/>
                </a:lnTo>
                <a:cubicBezTo>
                  <a:pt x="3870088" y="1970420"/>
                  <a:pt x="3895920" y="1944588"/>
                  <a:pt x="3927785" y="1944588"/>
                </a:cubicBezTo>
                <a:close/>
                <a:moveTo>
                  <a:pt x="3444024" y="1944588"/>
                </a:moveTo>
                <a:lnTo>
                  <a:pt x="3799316" y="1944588"/>
                </a:lnTo>
                <a:cubicBezTo>
                  <a:pt x="3831181" y="1944588"/>
                  <a:pt x="3857013" y="1970420"/>
                  <a:pt x="3857013" y="2002285"/>
                </a:cubicBezTo>
                <a:lnTo>
                  <a:pt x="3857013" y="2357577"/>
                </a:lnTo>
                <a:cubicBezTo>
                  <a:pt x="3857013" y="2389442"/>
                  <a:pt x="3831181" y="2415274"/>
                  <a:pt x="3799316" y="2415274"/>
                </a:cubicBezTo>
                <a:lnTo>
                  <a:pt x="3444024" y="2415274"/>
                </a:lnTo>
                <a:cubicBezTo>
                  <a:pt x="3412159" y="2415274"/>
                  <a:pt x="3386327" y="2389442"/>
                  <a:pt x="3386327" y="2357577"/>
                </a:cubicBezTo>
                <a:lnTo>
                  <a:pt x="3386327" y="2002285"/>
                </a:lnTo>
                <a:cubicBezTo>
                  <a:pt x="3386327" y="1970420"/>
                  <a:pt x="3412159" y="1944588"/>
                  <a:pt x="3444024" y="1944588"/>
                </a:cubicBezTo>
                <a:close/>
                <a:moveTo>
                  <a:pt x="2960262" y="1944588"/>
                </a:moveTo>
                <a:lnTo>
                  <a:pt x="3315554" y="1944588"/>
                </a:lnTo>
                <a:cubicBezTo>
                  <a:pt x="3347419" y="1944588"/>
                  <a:pt x="3373251" y="1970420"/>
                  <a:pt x="3373251" y="2002285"/>
                </a:cubicBezTo>
                <a:lnTo>
                  <a:pt x="3373251" y="2357577"/>
                </a:lnTo>
                <a:cubicBezTo>
                  <a:pt x="3373251" y="2389442"/>
                  <a:pt x="3347419" y="2415274"/>
                  <a:pt x="3315554" y="2415274"/>
                </a:cubicBezTo>
                <a:lnTo>
                  <a:pt x="2960262" y="2415274"/>
                </a:lnTo>
                <a:cubicBezTo>
                  <a:pt x="2928397" y="2415274"/>
                  <a:pt x="2902565" y="2389442"/>
                  <a:pt x="2902565" y="2357577"/>
                </a:cubicBezTo>
                <a:lnTo>
                  <a:pt x="2902565" y="2002285"/>
                </a:lnTo>
                <a:cubicBezTo>
                  <a:pt x="2902565" y="1970420"/>
                  <a:pt x="2928397" y="1944588"/>
                  <a:pt x="2960262" y="1944588"/>
                </a:cubicBezTo>
                <a:close/>
                <a:moveTo>
                  <a:pt x="2476501" y="1944588"/>
                </a:moveTo>
                <a:lnTo>
                  <a:pt x="2831793" y="1944588"/>
                </a:lnTo>
                <a:cubicBezTo>
                  <a:pt x="2863658" y="1944588"/>
                  <a:pt x="2889490" y="1970420"/>
                  <a:pt x="2889490" y="2002285"/>
                </a:cubicBezTo>
                <a:lnTo>
                  <a:pt x="2889490" y="2357577"/>
                </a:lnTo>
                <a:cubicBezTo>
                  <a:pt x="2889490" y="2389442"/>
                  <a:pt x="2863658" y="2415274"/>
                  <a:pt x="2831793" y="2415274"/>
                </a:cubicBezTo>
                <a:lnTo>
                  <a:pt x="2476501" y="2415274"/>
                </a:lnTo>
                <a:cubicBezTo>
                  <a:pt x="2444636" y="2415274"/>
                  <a:pt x="2418804" y="2389442"/>
                  <a:pt x="2418804" y="2357577"/>
                </a:cubicBezTo>
                <a:lnTo>
                  <a:pt x="2418804" y="2002285"/>
                </a:lnTo>
                <a:cubicBezTo>
                  <a:pt x="2418804" y="1970420"/>
                  <a:pt x="2444636" y="1944588"/>
                  <a:pt x="2476501" y="1944588"/>
                </a:cubicBezTo>
                <a:close/>
                <a:moveTo>
                  <a:pt x="1992740" y="1944588"/>
                </a:moveTo>
                <a:lnTo>
                  <a:pt x="2348032" y="1944588"/>
                </a:lnTo>
                <a:cubicBezTo>
                  <a:pt x="2379897" y="1944588"/>
                  <a:pt x="2405729" y="1970420"/>
                  <a:pt x="2405729" y="2002285"/>
                </a:cubicBezTo>
                <a:lnTo>
                  <a:pt x="2405729" y="2357577"/>
                </a:lnTo>
                <a:cubicBezTo>
                  <a:pt x="2405729" y="2389442"/>
                  <a:pt x="2379897" y="2415274"/>
                  <a:pt x="2348032" y="2415274"/>
                </a:cubicBezTo>
                <a:lnTo>
                  <a:pt x="1992740" y="2415274"/>
                </a:lnTo>
                <a:cubicBezTo>
                  <a:pt x="1960875" y="2415274"/>
                  <a:pt x="1935043" y="2389442"/>
                  <a:pt x="1935043" y="2357577"/>
                </a:cubicBezTo>
                <a:lnTo>
                  <a:pt x="1935043" y="2002285"/>
                </a:lnTo>
                <a:cubicBezTo>
                  <a:pt x="1935043" y="1970420"/>
                  <a:pt x="1960875" y="1944588"/>
                  <a:pt x="1992740" y="1944588"/>
                </a:cubicBezTo>
                <a:close/>
                <a:moveTo>
                  <a:pt x="1508981" y="1944588"/>
                </a:moveTo>
                <a:lnTo>
                  <a:pt x="1864271" y="1944588"/>
                </a:lnTo>
                <a:cubicBezTo>
                  <a:pt x="1896136" y="1944588"/>
                  <a:pt x="1921968" y="1970420"/>
                  <a:pt x="1921968" y="2002285"/>
                </a:cubicBezTo>
                <a:lnTo>
                  <a:pt x="1921968" y="2357577"/>
                </a:lnTo>
                <a:cubicBezTo>
                  <a:pt x="1921968" y="2389442"/>
                  <a:pt x="1896136" y="2415274"/>
                  <a:pt x="1864271" y="2415274"/>
                </a:cubicBezTo>
                <a:lnTo>
                  <a:pt x="1508981" y="2415274"/>
                </a:lnTo>
                <a:cubicBezTo>
                  <a:pt x="1477117" y="2415274"/>
                  <a:pt x="1451285" y="2389442"/>
                  <a:pt x="1451285" y="2357577"/>
                </a:cubicBezTo>
                <a:lnTo>
                  <a:pt x="1451285" y="2002285"/>
                </a:lnTo>
                <a:cubicBezTo>
                  <a:pt x="1451285" y="1970420"/>
                  <a:pt x="1477117" y="1944588"/>
                  <a:pt x="1508981" y="1944588"/>
                </a:cubicBezTo>
                <a:close/>
                <a:moveTo>
                  <a:pt x="1025220" y="1944588"/>
                </a:moveTo>
                <a:lnTo>
                  <a:pt x="1380512" y="1944588"/>
                </a:lnTo>
                <a:cubicBezTo>
                  <a:pt x="1412376" y="1944588"/>
                  <a:pt x="1438209" y="1970420"/>
                  <a:pt x="1438209" y="2002285"/>
                </a:cubicBezTo>
                <a:lnTo>
                  <a:pt x="1438209" y="2357577"/>
                </a:lnTo>
                <a:cubicBezTo>
                  <a:pt x="1438209" y="2389442"/>
                  <a:pt x="1412376" y="2415274"/>
                  <a:pt x="1380512" y="2415274"/>
                </a:cubicBezTo>
                <a:lnTo>
                  <a:pt x="1025220" y="2415274"/>
                </a:lnTo>
                <a:cubicBezTo>
                  <a:pt x="993355" y="2415274"/>
                  <a:pt x="967523" y="2389442"/>
                  <a:pt x="967523" y="2357577"/>
                </a:cubicBezTo>
                <a:lnTo>
                  <a:pt x="967523" y="2002285"/>
                </a:lnTo>
                <a:cubicBezTo>
                  <a:pt x="967523" y="1970420"/>
                  <a:pt x="993355" y="1944588"/>
                  <a:pt x="1025220" y="1944588"/>
                </a:cubicBezTo>
                <a:close/>
                <a:moveTo>
                  <a:pt x="541458" y="1944588"/>
                </a:moveTo>
                <a:lnTo>
                  <a:pt x="896751" y="1944588"/>
                </a:lnTo>
                <a:cubicBezTo>
                  <a:pt x="928616" y="1944588"/>
                  <a:pt x="954448" y="1970420"/>
                  <a:pt x="954448" y="2002285"/>
                </a:cubicBezTo>
                <a:lnTo>
                  <a:pt x="954448" y="2357577"/>
                </a:lnTo>
                <a:cubicBezTo>
                  <a:pt x="954448" y="2389442"/>
                  <a:pt x="928616" y="2415274"/>
                  <a:pt x="896751" y="2415274"/>
                </a:cubicBezTo>
                <a:lnTo>
                  <a:pt x="541458" y="2415274"/>
                </a:lnTo>
                <a:cubicBezTo>
                  <a:pt x="509593" y="2415274"/>
                  <a:pt x="483761" y="2389442"/>
                  <a:pt x="483761" y="2357577"/>
                </a:cubicBezTo>
                <a:lnTo>
                  <a:pt x="483761" y="2002285"/>
                </a:lnTo>
                <a:cubicBezTo>
                  <a:pt x="483761" y="1970420"/>
                  <a:pt x="509593" y="1944588"/>
                  <a:pt x="541458" y="1944588"/>
                </a:cubicBezTo>
                <a:close/>
                <a:moveTo>
                  <a:pt x="57697" y="1944588"/>
                </a:moveTo>
                <a:lnTo>
                  <a:pt x="412989" y="1944588"/>
                </a:lnTo>
                <a:cubicBezTo>
                  <a:pt x="444854" y="1944588"/>
                  <a:pt x="470686" y="1970420"/>
                  <a:pt x="470686" y="2002285"/>
                </a:cubicBezTo>
                <a:lnTo>
                  <a:pt x="470686" y="2357577"/>
                </a:lnTo>
                <a:cubicBezTo>
                  <a:pt x="470686" y="2389442"/>
                  <a:pt x="444854" y="2415274"/>
                  <a:pt x="412989" y="2415274"/>
                </a:cubicBezTo>
                <a:lnTo>
                  <a:pt x="57697" y="2415274"/>
                </a:lnTo>
                <a:cubicBezTo>
                  <a:pt x="25832" y="2415274"/>
                  <a:pt x="0" y="2389442"/>
                  <a:pt x="0" y="2357577"/>
                </a:cubicBezTo>
                <a:lnTo>
                  <a:pt x="0" y="2002285"/>
                </a:lnTo>
                <a:cubicBezTo>
                  <a:pt x="0" y="1970420"/>
                  <a:pt x="25832" y="1944588"/>
                  <a:pt x="57697" y="1944588"/>
                </a:cubicBezTo>
                <a:close/>
                <a:moveTo>
                  <a:pt x="541459" y="1458444"/>
                </a:moveTo>
                <a:lnTo>
                  <a:pt x="896753" y="1458444"/>
                </a:lnTo>
                <a:cubicBezTo>
                  <a:pt x="928618" y="1458444"/>
                  <a:pt x="954449" y="1484276"/>
                  <a:pt x="954449" y="1516141"/>
                </a:cubicBezTo>
                <a:lnTo>
                  <a:pt x="954449" y="1871430"/>
                </a:lnTo>
                <a:cubicBezTo>
                  <a:pt x="954449" y="1903295"/>
                  <a:pt x="928618" y="1929127"/>
                  <a:pt x="896753" y="1929127"/>
                </a:cubicBezTo>
                <a:lnTo>
                  <a:pt x="541459" y="1929127"/>
                </a:lnTo>
                <a:cubicBezTo>
                  <a:pt x="509594" y="1929127"/>
                  <a:pt x="483762" y="1903295"/>
                  <a:pt x="483762" y="1871430"/>
                </a:cubicBezTo>
                <a:lnTo>
                  <a:pt x="483762" y="1516141"/>
                </a:lnTo>
                <a:cubicBezTo>
                  <a:pt x="483762" y="1484276"/>
                  <a:pt x="509594" y="1458444"/>
                  <a:pt x="541459" y="1458444"/>
                </a:cubicBezTo>
                <a:close/>
                <a:moveTo>
                  <a:pt x="57697" y="1458444"/>
                </a:moveTo>
                <a:lnTo>
                  <a:pt x="412990" y="1458444"/>
                </a:lnTo>
                <a:cubicBezTo>
                  <a:pt x="444855" y="1458444"/>
                  <a:pt x="470687" y="1484276"/>
                  <a:pt x="470687" y="1516141"/>
                </a:cubicBezTo>
                <a:lnTo>
                  <a:pt x="470687" y="1871430"/>
                </a:lnTo>
                <a:cubicBezTo>
                  <a:pt x="470687" y="1903295"/>
                  <a:pt x="444855" y="1929127"/>
                  <a:pt x="412990" y="1929127"/>
                </a:cubicBezTo>
                <a:lnTo>
                  <a:pt x="57697" y="1929127"/>
                </a:lnTo>
                <a:cubicBezTo>
                  <a:pt x="25832" y="1929127"/>
                  <a:pt x="0" y="1903295"/>
                  <a:pt x="0" y="1871430"/>
                </a:cubicBezTo>
                <a:lnTo>
                  <a:pt x="0" y="1516141"/>
                </a:lnTo>
                <a:cubicBezTo>
                  <a:pt x="0" y="1484276"/>
                  <a:pt x="25832" y="1458444"/>
                  <a:pt x="57697" y="1458444"/>
                </a:cubicBezTo>
                <a:close/>
                <a:moveTo>
                  <a:pt x="1992740" y="1458443"/>
                </a:moveTo>
                <a:lnTo>
                  <a:pt x="2348032" y="1458443"/>
                </a:lnTo>
                <a:cubicBezTo>
                  <a:pt x="2379897" y="1458443"/>
                  <a:pt x="2405729" y="1484275"/>
                  <a:pt x="2405729" y="1516140"/>
                </a:cubicBezTo>
                <a:lnTo>
                  <a:pt x="2405729" y="1871430"/>
                </a:lnTo>
                <a:cubicBezTo>
                  <a:pt x="2405729" y="1903295"/>
                  <a:pt x="2379897" y="1929127"/>
                  <a:pt x="2348032" y="1929127"/>
                </a:cubicBezTo>
                <a:lnTo>
                  <a:pt x="1992740" y="1929127"/>
                </a:lnTo>
                <a:cubicBezTo>
                  <a:pt x="1960875" y="1929127"/>
                  <a:pt x="1935043" y="1903295"/>
                  <a:pt x="1935043" y="1871430"/>
                </a:cubicBezTo>
                <a:lnTo>
                  <a:pt x="1935043" y="1516140"/>
                </a:lnTo>
                <a:cubicBezTo>
                  <a:pt x="1935043" y="1484275"/>
                  <a:pt x="1960875" y="1458443"/>
                  <a:pt x="1992740" y="1458443"/>
                </a:cubicBezTo>
                <a:close/>
                <a:moveTo>
                  <a:pt x="1508982" y="1458443"/>
                </a:moveTo>
                <a:lnTo>
                  <a:pt x="1864271" y="1458443"/>
                </a:lnTo>
                <a:cubicBezTo>
                  <a:pt x="1896136" y="1458443"/>
                  <a:pt x="1921968" y="1484275"/>
                  <a:pt x="1921968" y="1516141"/>
                </a:cubicBezTo>
                <a:lnTo>
                  <a:pt x="1921968" y="1871430"/>
                </a:lnTo>
                <a:cubicBezTo>
                  <a:pt x="1921968" y="1903295"/>
                  <a:pt x="1896136" y="1929127"/>
                  <a:pt x="1864271" y="1929127"/>
                </a:cubicBezTo>
                <a:lnTo>
                  <a:pt x="1508982" y="1929127"/>
                </a:lnTo>
                <a:cubicBezTo>
                  <a:pt x="1477118" y="1929127"/>
                  <a:pt x="1451286" y="1903295"/>
                  <a:pt x="1451286" y="1871430"/>
                </a:cubicBezTo>
                <a:lnTo>
                  <a:pt x="1451286" y="1516141"/>
                </a:lnTo>
                <a:cubicBezTo>
                  <a:pt x="1451286" y="1484275"/>
                  <a:pt x="1477118" y="1458443"/>
                  <a:pt x="1508982" y="1458443"/>
                </a:cubicBezTo>
                <a:close/>
                <a:moveTo>
                  <a:pt x="1025221" y="1458443"/>
                </a:moveTo>
                <a:lnTo>
                  <a:pt x="1380513" y="1458443"/>
                </a:lnTo>
                <a:cubicBezTo>
                  <a:pt x="1412378" y="1458443"/>
                  <a:pt x="1438210" y="1484275"/>
                  <a:pt x="1438210" y="1516141"/>
                </a:cubicBezTo>
                <a:lnTo>
                  <a:pt x="1438210" y="1871430"/>
                </a:lnTo>
                <a:cubicBezTo>
                  <a:pt x="1438210" y="1903295"/>
                  <a:pt x="1412378" y="1929127"/>
                  <a:pt x="1380513" y="1929127"/>
                </a:cubicBezTo>
                <a:lnTo>
                  <a:pt x="1025221" y="1929127"/>
                </a:lnTo>
                <a:cubicBezTo>
                  <a:pt x="993356" y="1929127"/>
                  <a:pt x="967524" y="1903295"/>
                  <a:pt x="967524" y="1871430"/>
                </a:cubicBezTo>
                <a:lnTo>
                  <a:pt x="967524" y="1516141"/>
                </a:lnTo>
                <a:cubicBezTo>
                  <a:pt x="967524" y="1484275"/>
                  <a:pt x="993356" y="1458443"/>
                  <a:pt x="1025221" y="1458443"/>
                </a:cubicBezTo>
                <a:close/>
                <a:moveTo>
                  <a:pt x="2960262" y="1458443"/>
                </a:moveTo>
                <a:lnTo>
                  <a:pt x="3315554" y="1458443"/>
                </a:lnTo>
                <a:cubicBezTo>
                  <a:pt x="3347419" y="1458443"/>
                  <a:pt x="3373251" y="1484275"/>
                  <a:pt x="3373251" y="1516140"/>
                </a:cubicBezTo>
                <a:lnTo>
                  <a:pt x="3373251" y="1871430"/>
                </a:lnTo>
                <a:cubicBezTo>
                  <a:pt x="3373251" y="1903295"/>
                  <a:pt x="3347419" y="1929127"/>
                  <a:pt x="3315554" y="1929127"/>
                </a:cubicBezTo>
                <a:lnTo>
                  <a:pt x="2960262" y="1929127"/>
                </a:lnTo>
                <a:cubicBezTo>
                  <a:pt x="2928397" y="1929127"/>
                  <a:pt x="2902565" y="1903295"/>
                  <a:pt x="2902565" y="1871430"/>
                </a:cubicBezTo>
                <a:lnTo>
                  <a:pt x="2902565" y="1516140"/>
                </a:lnTo>
                <a:cubicBezTo>
                  <a:pt x="2902565" y="1484275"/>
                  <a:pt x="2928397" y="1458443"/>
                  <a:pt x="2960262" y="1458443"/>
                </a:cubicBezTo>
                <a:close/>
                <a:moveTo>
                  <a:pt x="2476501" y="1458443"/>
                </a:moveTo>
                <a:lnTo>
                  <a:pt x="2831793" y="1458443"/>
                </a:lnTo>
                <a:cubicBezTo>
                  <a:pt x="2863658" y="1458443"/>
                  <a:pt x="2889490" y="1484275"/>
                  <a:pt x="2889490" y="1516140"/>
                </a:cubicBezTo>
                <a:lnTo>
                  <a:pt x="2889490" y="1871430"/>
                </a:lnTo>
                <a:cubicBezTo>
                  <a:pt x="2889490" y="1903295"/>
                  <a:pt x="2863658" y="1929127"/>
                  <a:pt x="2831793" y="1929127"/>
                </a:cubicBezTo>
                <a:lnTo>
                  <a:pt x="2476501" y="1929127"/>
                </a:lnTo>
                <a:cubicBezTo>
                  <a:pt x="2444636" y="1929127"/>
                  <a:pt x="2418804" y="1903295"/>
                  <a:pt x="2418804" y="1871430"/>
                </a:cubicBezTo>
                <a:lnTo>
                  <a:pt x="2418804" y="1516140"/>
                </a:lnTo>
                <a:cubicBezTo>
                  <a:pt x="2418804" y="1484275"/>
                  <a:pt x="2444636" y="1458443"/>
                  <a:pt x="2476501" y="1458443"/>
                </a:cubicBezTo>
                <a:close/>
                <a:moveTo>
                  <a:pt x="4411545" y="1458443"/>
                </a:moveTo>
                <a:lnTo>
                  <a:pt x="4766837" y="1458443"/>
                </a:lnTo>
                <a:cubicBezTo>
                  <a:pt x="4798702" y="1458443"/>
                  <a:pt x="4824534" y="1484275"/>
                  <a:pt x="4824534" y="1516140"/>
                </a:cubicBezTo>
                <a:lnTo>
                  <a:pt x="4824534" y="1871430"/>
                </a:lnTo>
                <a:cubicBezTo>
                  <a:pt x="4824534" y="1903295"/>
                  <a:pt x="4798702" y="1929127"/>
                  <a:pt x="4766837" y="1929127"/>
                </a:cubicBezTo>
                <a:lnTo>
                  <a:pt x="4411545" y="1929127"/>
                </a:lnTo>
                <a:cubicBezTo>
                  <a:pt x="4379680" y="1929127"/>
                  <a:pt x="4353848" y="1903295"/>
                  <a:pt x="4353848" y="1871430"/>
                </a:cubicBezTo>
                <a:lnTo>
                  <a:pt x="4353848" y="1516140"/>
                </a:lnTo>
                <a:cubicBezTo>
                  <a:pt x="4353848" y="1484275"/>
                  <a:pt x="4379680" y="1458443"/>
                  <a:pt x="4411545" y="1458443"/>
                </a:cubicBezTo>
                <a:close/>
                <a:moveTo>
                  <a:pt x="3927785" y="1458443"/>
                </a:moveTo>
                <a:lnTo>
                  <a:pt x="4283077" y="1458443"/>
                </a:lnTo>
                <a:cubicBezTo>
                  <a:pt x="4314942" y="1458443"/>
                  <a:pt x="4340774" y="1484275"/>
                  <a:pt x="4340774" y="1516140"/>
                </a:cubicBezTo>
                <a:lnTo>
                  <a:pt x="4340774" y="1871430"/>
                </a:lnTo>
                <a:cubicBezTo>
                  <a:pt x="4340774" y="1903295"/>
                  <a:pt x="4314942" y="1929127"/>
                  <a:pt x="4283077" y="1929127"/>
                </a:cubicBezTo>
                <a:lnTo>
                  <a:pt x="3927785" y="1929127"/>
                </a:lnTo>
                <a:cubicBezTo>
                  <a:pt x="3895920" y="1929127"/>
                  <a:pt x="3870088" y="1903295"/>
                  <a:pt x="3870088" y="1871430"/>
                </a:cubicBezTo>
                <a:lnTo>
                  <a:pt x="3870088" y="1516140"/>
                </a:lnTo>
                <a:cubicBezTo>
                  <a:pt x="3870088" y="1484275"/>
                  <a:pt x="3895920" y="1458443"/>
                  <a:pt x="3927785" y="1458443"/>
                </a:cubicBezTo>
                <a:close/>
                <a:moveTo>
                  <a:pt x="3444024" y="1458443"/>
                </a:moveTo>
                <a:lnTo>
                  <a:pt x="3799316" y="1458443"/>
                </a:lnTo>
                <a:cubicBezTo>
                  <a:pt x="3831181" y="1458443"/>
                  <a:pt x="3857013" y="1484275"/>
                  <a:pt x="3857013" y="1516140"/>
                </a:cubicBezTo>
                <a:lnTo>
                  <a:pt x="3857013" y="1871430"/>
                </a:lnTo>
                <a:cubicBezTo>
                  <a:pt x="3857013" y="1903295"/>
                  <a:pt x="3831181" y="1929127"/>
                  <a:pt x="3799316" y="1929127"/>
                </a:cubicBezTo>
                <a:lnTo>
                  <a:pt x="3444024" y="1929127"/>
                </a:lnTo>
                <a:cubicBezTo>
                  <a:pt x="3412159" y="1929127"/>
                  <a:pt x="3386327" y="1903295"/>
                  <a:pt x="3386327" y="1871430"/>
                </a:cubicBezTo>
                <a:lnTo>
                  <a:pt x="3386327" y="1516140"/>
                </a:lnTo>
                <a:cubicBezTo>
                  <a:pt x="3386327" y="1484275"/>
                  <a:pt x="3412159" y="1458443"/>
                  <a:pt x="3444024" y="1458443"/>
                </a:cubicBezTo>
                <a:close/>
                <a:moveTo>
                  <a:pt x="1508983" y="972296"/>
                </a:moveTo>
                <a:lnTo>
                  <a:pt x="1864271" y="972296"/>
                </a:lnTo>
                <a:cubicBezTo>
                  <a:pt x="1896136" y="972296"/>
                  <a:pt x="1921968" y="998129"/>
                  <a:pt x="1921968" y="1029993"/>
                </a:cubicBezTo>
                <a:lnTo>
                  <a:pt x="1921968" y="1385285"/>
                </a:lnTo>
                <a:cubicBezTo>
                  <a:pt x="1921968" y="1417150"/>
                  <a:pt x="1896136" y="1442982"/>
                  <a:pt x="1864271" y="1442982"/>
                </a:cubicBezTo>
                <a:lnTo>
                  <a:pt x="1508983" y="1442982"/>
                </a:lnTo>
                <a:cubicBezTo>
                  <a:pt x="1477119" y="1442982"/>
                  <a:pt x="1451286" y="1417150"/>
                  <a:pt x="1451286" y="1385285"/>
                </a:cubicBezTo>
                <a:lnTo>
                  <a:pt x="1451286" y="1029993"/>
                </a:lnTo>
                <a:cubicBezTo>
                  <a:pt x="1451286" y="998129"/>
                  <a:pt x="1477119" y="972296"/>
                  <a:pt x="1508983" y="972296"/>
                </a:cubicBezTo>
                <a:close/>
                <a:moveTo>
                  <a:pt x="1025222" y="972296"/>
                </a:moveTo>
                <a:lnTo>
                  <a:pt x="1380514" y="972296"/>
                </a:lnTo>
                <a:cubicBezTo>
                  <a:pt x="1412378" y="972296"/>
                  <a:pt x="1438210" y="998129"/>
                  <a:pt x="1438210" y="1029993"/>
                </a:cubicBezTo>
                <a:lnTo>
                  <a:pt x="1438210" y="1385286"/>
                </a:lnTo>
                <a:cubicBezTo>
                  <a:pt x="1438210" y="1417150"/>
                  <a:pt x="1412378" y="1442982"/>
                  <a:pt x="1380514" y="1442982"/>
                </a:cubicBezTo>
                <a:lnTo>
                  <a:pt x="1025222" y="1442982"/>
                </a:lnTo>
                <a:cubicBezTo>
                  <a:pt x="993357" y="1442982"/>
                  <a:pt x="967525" y="1417150"/>
                  <a:pt x="967525" y="1385286"/>
                </a:cubicBezTo>
                <a:lnTo>
                  <a:pt x="967525" y="1029993"/>
                </a:lnTo>
                <a:cubicBezTo>
                  <a:pt x="967525" y="998129"/>
                  <a:pt x="993357" y="972296"/>
                  <a:pt x="1025222" y="972296"/>
                </a:cubicBezTo>
                <a:close/>
                <a:moveTo>
                  <a:pt x="541460" y="972296"/>
                </a:moveTo>
                <a:lnTo>
                  <a:pt x="896753" y="972296"/>
                </a:lnTo>
                <a:cubicBezTo>
                  <a:pt x="928618" y="972296"/>
                  <a:pt x="954450" y="998129"/>
                  <a:pt x="954450" y="1029993"/>
                </a:cubicBezTo>
                <a:lnTo>
                  <a:pt x="954450" y="1385286"/>
                </a:lnTo>
                <a:cubicBezTo>
                  <a:pt x="954450" y="1417150"/>
                  <a:pt x="928618" y="1442982"/>
                  <a:pt x="896753" y="1442982"/>
                </a:cubicBezTo>
                <a:lnTo>
                  <a:pt x="541460" y="1442982"/>
                </a:lnTo>
                <a:cubicBezTo>
                  <a:pt x="509595" y="1442982"/>
                  <a:pt x="483763" y="1417150"/>
                  <a:pt x="483763" y="1385286"/>
                </a:cubicBezTo>
                <a:lnTo>
                  <a:pt x="483763" y="1029993"/>
                </a:lnTo>
                <a:cubicBezTo>
                  <a:pt x="483763" y="998129"/>
                  <a:pt x="509595" y="972296"/>
                  <a:pt x="541460" y="972296"/>
                </a:cubicBezTo>
                <a:close/>
                <a:moveTo>
                  <a:pt x="57698" y="972296"/>
                </a:moveTo>
                <a:lnTo>
                  <a:pt x="412991" y="972296"/>
                </a:lnTo>
                <a:cubicBezTo>
                  <a:pt x="444855" y="972296"/>
                  <a:pt x="470688" y="998129"/>
                  <a:pt x="470688" y="1029993"/>
                </a:cubicBezTo>
                <a:lnTo>
                  <a:pt x="470688" y="1385286"/>
                </a:lnTo>
                <a:cubicBezTo>
                  <a:pt x="470688" y="1417150"/>
                  <a:pt x="444855" y="1442982"/>
                  <a:pt x="412991" y="1442982"/>
                </a:cubicBezTo>
                <a:lnTo>
                  <a:pt x="57698" y="1442982"/>
                </a:lnTo>
                <a:cubicBezTo>
                  <a:pt x="25833" y="1442982"/>
                  <a:pt x="1" y="1417150"/>
                  <a:pt x="1" y="1385286"/>
                </a:cubicBezTo>
                <a:lnTo>
                  <a:pt x="1" y="1029993"/>
                </a:lnTo>
                <a:cubicBezTo>
                  <a:pt x="1" y="998129"/>
                  <a:pt x="25833" y="972296"/>
                  <a:pt x="57698" y="972296"/>
                </a:cubicBezTo>
                <a:close/>
                <a:moveTo>
                  <a:pt x="4411545" y="972296"/>
                </a:moveTo>
                <a:lnTo>
                  <a:pt x="4766837" y="972296"/>
                </a:lnTo>
                <a:cubicBezTo>
                  <a:pt x="4798702" y="972296"/>
                  <a:pt x="4824534" y="998128"/>
                  <a:pt x="4824534" y="1029993"/>
                </a:cubicBezTo>
                <a:lnTo>
                  <a:pt x="4824534" y="1385285"/>
                </a:lnTo>
                <a:cubicBezTo>
                  <a:pt x="4824534" y="1417150"/>
                  <a:pt x="4798702" y="1442982"/>
                  <a:pt x="4766837" y="1442982"/>
                </a:cubicBezTo>
                <a:lnTo>
                  <a:pt x="4411545" y="1442982"/>
                </a:lnTo>
                <a:cubicBezTo>
                  <a:pt x="4379680" y="1442982"/>
                  <a:pt x="4353848" y="1417150"/>
                  <a:pt x="4353848" y="1385285"/>
                </a:cubicBezTo>
                <a:lnTo>
                  <a:pt x="4353848" y="1029993"/>
                </a:lnTo>
                <a:cubicBezTo>
                  <a:pt x="4353848" y="998128"/>
                  <a:pt x="4379680" y="972296"/>
                  <a:pt x="4411545" y="972296"/>
                </a:cubicBezTo>
                <a:close/>
                <a:moveTo>
                  <a:pt x="3927785" y="972296"/>
                </a:moveTo>
                <a:lnTo>
                  <a:pt x="4283077" y="972296"/>
                </a:lnTo>
                <a:cubicBezTo>
                  <a:pt x="4314942" y="972296"/>
                  <a:pt x="4340774" y="998128"/>
                  <a:pt x="4340774" y="1029993"/>
                </a:cubicBezTo>
                <a:lnTo>
                  <a:pt x="4340774" y="1385285"/>
                </a:lnTo>
                <a:cubicBezTo>
                  <a:pt x="4340774" y="1417150"/>
                  <a:pt x="4314942" y="1442982"/>
                  <a:pt x="4283077" y="1442982"/>
                </a:cubicBezTo>
                <a:lnTo>
                  <a:pt x="3927785" y="1442982"/>
                </a:lnTo>
                <a:cubicBezTo>
                  <a:pt x="3895920" y="1442982"/>
                  <a:pt x="3870088" y="1417150"/>
                  <a:pt x="3870088" y="1385285"/>
                </a:cubicBezTo>
                <a:lnTo>
                  <a:pt x="3870088" y="1029993"/>
                </a:lnTo>
                <a:cubicBezTo>
                  <a:pt x="3870088" y="998128"/>
                  <a:pt x="3895920" y="972296"/>
                  <a:pt x="3927785" y="972296"/>
                </a:cubicBezTo>
                <a:close/>
                <a:moveTo>
                  <a:pt x="3444024" y="972296"/>
                </a:moveTo>
                <a:lnTo>
                  <a:pt x="3799316" y="972296"/>
                </a:lnTo>
                <a:cubicBezTo>
                  <a:pt x="3831181" y="972296"/>
                  <a:pt x="3857013" y="998128"/>
                  <a:pt x="3857013" y="1029993"/>
                </a:cubicBezTo>
                <a:lnTo>
                  <a:pt x="3857013" y="1385285"/>
                </a:lnTo>
                <a:cubicBezTo>
                  <a:pt x="3857013" y="1417150"/>
                  <a:pt x="3831181" y="1442982"/>
                  <a:pt x="3799316" y="1442982"/>
                </a:cubicBezTo>
                <a:lnTo>
                  <a:pt x="3444024" y="1442982"/>
                </a:lnTo>
                <a:cubicBezTo>
                  <a:pt x="3412159" y="1442982"/>
                  <a:pt x="3386327" y="1417150"/>
                  <a:pt x="3386327" y="1385285"/>
                </a:cubicBezTo>
                <a:lnTo>
                  <a:pt x="3386327" y="1029993"/>
                </a:lnTo>
                <a:cubicBezTo>
                  <a:pt x="3386327" y="998128"/>
                  <a:pt x="3412159" y="972296"/>
                  <a:pt x="3444024" y="972296"/>
                </a:cubicBezTo>
                <a:close/>
                <a:moveTo>
                  <a:pt x="2960262" y="972296"/>
                </a:moveTo>
                <a:lnTo>
                  <a:pt x="3315554" y="972296"/>
                </a:lnTo>
                <a:cubicBezTo>
                  <a:pt x="3347419" y="972296"/>
                  <a:pt x="3373251" y="998128"/>
                  <a:pt x="3373251" y="1029993"/>
                </a:cubicBezTo>
                <a:lnTo>
                  <a:pt x="3373251" y="1385285"/>
                </a:lnTo>
                <a:cubicBezTo>
                  <a:pt x="3373251" y="1417150"/>
                  <a:pt x="3347419" y="1442982"/>
                  <a:pt x="3315554" y="1442982"/>
                </a:cubicBezTo>
                <a:lnTo>
                  <a:pt x="2960262" y="1442982"/>
                </a:lnTo>
                <a:cubicBezTo>
                  <a:pt x="2928397" y="1442982"/>
                  <a:pt x="2902565" y="1417150"/>
                  <a:pt x="2902565" y="1385285"/>
                </a:cubicBezTo>
                <a:lnTo>
                  <a:pt x="2902565" y="1029993"/>
                </a:lnTo>
                <a:cubicBezTo>
                  <a:pt x="2902565" y="998128"/>
                  <a:pt x="2928397" y="972296"/>
                  <a:pt x="2960262" y="972296"/>
                </a:cubicBezTo>
                <a:close/>
                <a:moveTo>
                  <a:pt x="2476501" y="972296"/>
                </a:moveTo>
                <a:lnTo>
                  <a:pt x="2831793" y="972296"/>
                </a:lnTo>
                <a:cubicBezTo>
                  <a:pt x="2863658" y="972296"/>
                  <a:pt x="2889490" y="998128"/>
                  <a:pt x="2889490" y="1029993"/>
                </a:cubicBezTo>
                <a:lnTo>
                  <a:pt x="2889490" y="1385285"/>
                </a:lnTo>
                <a:cubicBezTo>
                  <a:pt x="2889490" y="1417150"/>
                  <a:pt x="2863658" y="1442982"/>
                  <a:pt x="2831793" y="1442982"/>
                </a:cubicBezTo>
                <a:lnTo>
                  <a:pt x="2476501" y="1442982"/>
                </a:lnTo>
                <a:cubicBezTo>
                  <a:pt x="2444636" y="1442982"/>
                  <a:pt x="2418804" y="1417150"/>
                  <a:pt x="2418804" y="1385285"/>
                </a:cubicBezTo>
                <a:lnTo>
                  <a:pt x="2418804" y="1029993"/>
                </a:lnTo>
                <a:cubicBezTo>
                  <a:pt x="2418804" y="998128"/>
                  <a:pt x="2444636" y="972296"/>
                  <a:pt x="2476501" y="972296"/>
                </a:cubicBezTo>
                <a:close/>
                <a:moveTo>
                  <a:pt x="1992740" y="972296"/>
                </a:moveTo>
                <a:lnTo>
                  <a:pt x="2348032" y="972296"/>
                </a:lnTo>
                <a:cubicBezTo>
                  <a:pt x="2379897" y="972296"/>
                  <a:pt x="2405729" y="998128"/>
                  <a:pt x="2405729" y="1029993"/>
                </a:cubicBezTo>
                <a:lnTo>
                  <a:pt x="2405729" y="1385285"/>
                </a:lnTo>
                <a:cubicBezTo>
                  <a:pt x="2405729" y="1417150"/>
                  <a:pt x="2379897" y="1442982"/>
                  <a:pt x="2348032" y="1442982"/>
                </a:cubicBezTo>
                <a:lnTo>
                  <a:pt x="1992740" y="1442982"/>
                </a:lnTo>
                <a:cubicBezTo>
                  <a:pt x="1960875" y="1442982"/>
                  <a:pt x="1935043" y="1417150"/>
                  <a:pt x="1935043" y="1385285"/>
                </a:cubicBezTo>
                <a:lnTo>
                  <a:pt x="1935043" y="1029993"/>
                </a:lnTo>
                <a:cubicBezTo>
                  <a:pt x="1935043" y="998128"/>
                  <a:pt x="1960875" y="972296"/>
                  <a:pt x="1992740" y="972296"/>
                </a:cubicBezTo>
                <a:close/>
                <a:moveTo>
                  <a:pt x="1508984" y="486149"/>
                </a:moveTo>
                <a:lnTo>
                  <a:pt x="1864271" y="486149"/>
                </a:lnTo>
                <a:cubicBezTo>
                  <a:pt x="1896136" y="486149"/>
                  <a:pt x="1921968" y="511981"/>
                  <a:pt x="1921968" y="543845"/>
                </a:cubicBezTo>
                <a:lnTo>
                  <a:pt x="1921968" y="899137"/>
                </a:lnTo>
                <a:cubicBezTo>
                  <a:pt x="1921968" y="931003"/>
                  <a:pt x="1896136" y="956834"/>
                  <a:pt x="1864271" y="956834"/>
                </a:cubicBezTo>
                <a:lnTo>
                  <a:pt x="1508984" y="956834"/>
                </a:lnTo>
                <a:cubicBezTo>
                  <a:pt x="1477119" y="956834"/>
                  <a:pt x="1451287" y="931003"/>
                  <a:pt x="1451287" y="899137"/>
                </a:cubicBezTo>
                <a:lnTo>
                  <a:pt x="1451287" y="543845"/>
                </a:lnTo>
                <a:cubicBezTo>
                  <a:pt x="1451287" y="511981"/>
                  <a:pt x="1477119" y="486149"/>
                  <a:pt x="1508984" y="486149"/>
                </a:cubicBezTo>
                <a:close/>
                <a:moveTo>
                  <a:pt x="1025223" y="486149"/>
                </a:moveTo>
                <a:lnTo>
                  <a:pt x="1380514" y="486149"/>
                </a:lnTo>
                <a:cubicBezTo>
                  <a:pt x="1412378" y="486149"/>
                  <a:pt x="1438211" y="511981"/>
                  <a:pt x="1438211" y="543845"/>
                </a:cubicBezTo>
                <a:lnTo>
                  <a:pt x="1438211" y="899138"/>
                </a:lnTo>
                <a:cubicBezTo>
                  <a:pt x="1438211" y="931003"/>
                  <a:pt x="1412378" y="956835"/>
                  <a:pt x="1380514" y="956835"/>
                </a:cubicBezTo>
                <a:lnTo>
                  <a:pt x="1025223" y="956835"/>
                </a:lnTo>
                <a:cubicBezTo>
                  <a:pt x="993358" y="956835"/>
                  <a:pt x="967525" y="931003"/>
                  <a:pt x="967525" y="899138"/>
                </a:cubicBezTo>
                <a:lnTo>
                  <a:pt x="967525" y="543845"/>
                </a:lnTo>
                <a:cubicBezTo>
                  <a:pt x="967525" y="511981"/>
                  <a:pt x="993358" y="486149"/>
                  <a:pt x="1025223" y="486149"/>
                </a:cubicBezTo>
                <a:close/>
                <a:moveTo>
                  <a:pt x="541460" y="486149"/>
                </a:moveTo>
                <a:lnTo>
                  <a:pt x="896753" y="486149"/>
                </a:lnTo>
                <a:cubicBezTo>
                  <a:pt x="928618" y="486149"/>
                  <a:pt x="954451" y="511981"/>
                  <a:pt x="954451" y="543846"/>
                </a:cubicBezTo>
                <a:lnTo>
                  <a:pt x="954451" y="899138"/>
                </a:lnTo>
                <a:cubicBezTo>
                  <a:pt x="954451" y="931003"/>
                  <a:pt x="928618" y="956835"/>
                  <a:pt x="896753" y="956835"/>
                </a:cubicBezTo>
                <a:lnTo>
                  <a:pt x="541460" y="956835"/>
                </a:lnTo>
                <a:cubicBezTo>
                  <a:pt x="509595" y="956835"/>
                  <a:pt x="483763" y="931003"/>
                  <a:pt x="483763" y="899138"/>
                </a:cubicBezTo>
                <a:lnTo>
                  <a:pt x="483763" y="543846"/>
                </a:lnTo>
                <a:cubicBezTo>
                  <a:pt x="483763" y="511981"/>
                  <a:pt x="509595" y="486149"/>
                  <a:pt x="541460" y="486149"/>
                </a:cubicBezTo>
                <a:close/>
                <a:moveTo>
                  <a:pt x="3444024" y="486148"/>
                </a:moveTo>
                <a:lnTo>
                  <a:pt x="3799316" y="486148"/>
                </a:lnTo>
                <a:cubicBezTo>
                  <a:pt x="3831181" y="486148"/>
                  <a:pt x="3857013" y="511980"/>
                  <a:pt x="3857013" y="543845"/>
                </a:cubicBezTo>
                <a:lnTo>
                  <a:pt x="3857013" y="899137"/>
                </a:lnTo>
                <a:cubicBezTo>
                  <a:pt x="3857013" y="931003"/>
                  <a:pt x="3831181" y="956834"/>
                  <a:pt x="3799316" y="956834"/>
                </a:cubicBezTo>
                <a:lnTo>
                  <a:pt x="3444024" y="956834"/>
                </a:lnTo>
                <a:cubicBezTo>
                  <a:pt x="3412159" y="956834"/>
                  <a:pt x="3386327" y="931003"/>
                  <a:pt x="3386327" y="899137"/>
                </a:cubicBezTo>
                <a:lnTo>
                  <a:pt x="3386327" y="543845"/>
                </a:lnTo>
                <a:cubicBezTo>
                  <a:pt x="3386327" y="511980"/>
                  <a:pt x="3412159" y="486148"/>
                  <a:pt x="3444024" y="486148"/>
                </a:cubicBezTo>
                <a:close/>
                <a:moveTo>
                  <a:pt x="2960262" y="486148"/>
                </a:moveTo>
                <a:lnTo>
                  <a:pt x="3315554" y="486148"/>
                </a:lnTo>
                <a:cubicBezTo>
                  <a:pt x="3347419" y="486148"/>
                  <a:pt x="3373251" y="511981"/>
                  <a:pt x="3373251" y="543845"/>
                </a:cubicBezTo>
                <a:lnTo>
                  <a:pt x="3373251" y="899137"/>
                </a:lnTo>
                <a:cubicBezTo>
                  <a:pt x="3373251" y="931003"/>
                  <a:pt x="3347419" y="956834"/>
                  <a:pt x="3315554" y="956834"/>
                </a:cubicBezTo>
                <a:lnTo>
                  <a:pt x="2960262" y="956834"/>
                </a:lnTo>
                <a:cubicBezTo>
                  <a:pt x="2928397" y="956834"/>
                  <a:pt x="2902565" y="931003"/>
                  <a:pt x="2902565" y="899137"/>
                </a:cubicBezTo>
                <a:lnTo>
                  <a:pt x="2902565" y="543845"/>
                </a:lnTo>
                <a:cubicBezTo>
                  <a:pt x="2902565" y="511981"/>
                  <a:pt x="2928397" y="486148"/>
                  <a:pt x="2960262" y="486148"/>
                </a:cubicBezTo>
                <a:close/>
                <a:moveTo>
                  <a:pt x="3927785" y="486148"/>
                </a:moveTo>
                <a:lnTo>
                  <a:pt x="4283077" y="486148"/>
                </a:lnTo>
                <a:cubicBezTo>
                  <a:pt x="4314942" y="486148"/>
                  <a:pt x="4340774" y="511980"/>
                  <a:pt x="4340774" y="543845"/>
                </a:cubicBezTo>
                <a:lnTo>
                  <a:pt x="4340774" y="899137"/>
                </a:lnTo>
                <a:cubicBezTo>
                  <a:pt x="4340774" y="931003"/>
                  <a:pt x="4314942" y="956834"/>
                  <a:pt x="4283077" y="956834"/>
                </a:cubicBezTo>
                <a:lnTo>
                  <a:pt x="3927785" y="956834"/>
                </a:lnTo>
                <a:cubicBezTo>
                  <a:pt x="3895920" y="956834"/>
                  <a:pt x="3870088" y="931003"/>
                  <a:pt x="3870088" y="899137"/>
                </a:cubicBezTo>
                <a:lnTo>
                  <a:pt x="3870088" y="543845"/>
                </a:lnTo>
                <a:cubicBezTo>
                  <a:pt x="3870088" y="511980"/>
                  <a:pt x="3895920" y="486148"/>
                  <a:pt x="3927785" y="486148"/>
                </a:cubicBezTo>
                <a:close/>
                <a:moveTo>
                  <a:pt x="1025223" y="0"/>
                </a:moveTo>
                <a:lnTo>
                  <a:pt x="1380514" y="0"/>
                </a:lnTo>
                <a:cubicBezTo>
                  <a:pt x="1412378" y="0"/>
                  <a:pt x="1438211" y="25832"/>
                  <a:pt x="1438211" y="57697"/>
                </a:cubicBezTo>
                <a:lnTo>
                  <a:pt x="1438211" y="412990"/>
                </a:lnTo>
                <a:cubicBezTo>
                  <a:pt x="1438211" y="444855"/>
                  <a:pt x="1412378" y="470687"/>
                  <a:pt x="1380514" y="470687"/>
                </a:cubicBezTo>
                <a:lnTo>
                  <a:pt x="1025223" y="470687"/>
                </a:lnTo>
                <a:cubicBezTo>
                  <a:pt x="993358" y="470687"/>
                  <a:pt x="967525" y="444855"/>
                  <a:pt x="967525" y="412990"/>
                </a:cubicBezTo>
                <a:lnTo>
                  <a:pt x="967525" y="57697"/>
                </a:lnTo>
                <a:cubicBezTo>
                  <a:pt x="967525" y="25832"/>
                  <a:pt x="993358" y="0"/>
                  <a:pt x="1025223" y="0"/>
                </a:cubicBezTo>
                <a:close/>
                <a:moveTo>
                  <a:pt x="3444024" y="0"/>
                </a:moveTo>
                <a:lnTo>
                  <a:pt x="3799316" y="0"/>
                </a:lnTo>
                <a:cubicBezTo>
                  <a:pt x="3831181" y="0"/>
                  <a:pt x="3857013" y="25832"/>
                  <a:pt x="3857013" y="57697"/>
                </a:cubicBezTo>
                <a:lnTo>
                  <a:pt x="3857013" y="412990"/>
                </a:lnTo>
                <a:cubicBezTo>
                  <a:pt x="3857013" y="444854"/>
                  <a:pt x="3831181" y="470687"/>
                  <a:pt x="3799316" y="470687"/>
                </a:cubicBezTo>
                <a:lnTo>
                  <a:pt x="3444024" y="470687"/>
                </a:lnTo>
                <a:cubicBezTo>
                  <a:pt x="3412159" y="470687"/>
                  <a:pt x="3386327" y="444854"/>
                  <a:pt x="3386327" y="412990"/>
                </a:cubicBezTo>
                <a:lnTo>
                  <a:pt x="3386327" y="57697"/>
                </a:lnTo>
                <a:cubicBezTo>
                  <a:pt x="3386327" y="25832"/>
                  <a:pt x="3412159" y="0"/>
                  <a:pt x="3444024" y="0"/>
                </a:cubicBezTo>
                <a:close/>
              </a:path>
            </a:pathLst>
          </a:custGeom>
          <a:blipFill dpi="0" rotWithShape="1">
            <a:blip r:embed="rId3"/>
            <a:srcRect/>
            <a:stretch>
              <a:fillRect/>
            </a:stretch>
          </a:blipFill>
          <a:ln>
            <a:noFill/>
          </a:ln>
        </p:spPr>
        <p:txBody>
          <a:bodyPr anchor="ctr"/>
          <a:lstStyle/>
          <a:p>
            <a:endParaRPr lang="zh-CN" altLang="en-US"/>
          </a:p>
        </p:txBody>
      </p:sp>
      <p:sp>
        <p:nvSpPr>
          <p:cNvPr id="3" name="MH_SubTitle_1"/>
          <p:cNvSpPr txBox="1">
            <a:spLocks noChangeArrowheads="1"/>
          </p:cNvSpPr>
          <p:nvPr/>
        </p:nvSpPr>
        <p:spPr bwMode="auto">
          <a:xfrm>
            <a:off x="652477" y="923878"/>
            <a:ext cx="2911411" cy="32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eaLnBrk="1" hangingPunct="1">
              <a:lnSpc>
                <a:spcPct val="100000"/>
              </a:lnSpc>
              <a:spcBef>
                <a:spcPct val="0"/>
              </a:spcBef>
              <a:buFont typeface="Arial" charset="0"/>
              <a:buNone/>
            </a:pPr>
            <a:r>
              <a:rPr lang="zh-CN" altLang="en-US" sz="2000" dirty="0">
                <a:solidFill>
                  <a:schemeClr val="tx2">
                    <a:lumMod val="50000"/>
                  </a:schemeClr>
                </a:solidFill>
                <a:latin typeface="微软雅黑" pitchFamily="34" charset="-122"/>
                <a:ea typeface="微软雅黑" pitchFamily="34" charset="-122"/>
              </a:rPr>
              <a:t>图文混排使用技巧</a:t>
            </a:r>
          </a:p>
        </p:txBody>
      </p:sp>
      <p:sp>
        <p:nvSpPr>
          <p:cNvPr id="4" name="MH_Other_1"/>
          <p:cNvSpPr txBox="1">
            <a:spLocks noChangeArrowheads="1"/>
          </p:cNvSpPr>
          <p:nvPr/>
        </p:nvSpPr>
        <p:spPr bwMode="auto">
          <a:xfrm>
            <a:off x="581819" y="1222127"/>
            <a:ext cx="43370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eaLnBrk="1" hangingPunct="1">
              <a:lnSpc>
                <a:spcPct val="100000"/>
              </a:lnSpc>
              <a:spcBef>
                <a:spcPct val="0"/>
              </a:spcBef>
              <a:buFont typeface="Arial" charset="0"/>
              <a:buNone/>
            </a:pPr>
            <a:r>
              <a:rPr lang="en-US" altLang="zh-CN" sz="1100">
                <a:solidFill>
                  <a:schemeClr val="tx2">
                    <a:lumMod val="50000"/>
                  </a:schemeClr>
                </a:solidFill>
                <a:ea typeface="微软雅黑" pitchFamily="34" charset="-122"/>
              </a:rPr>
              <a:t>ENTER YOUR TEXT HERE. ENTER YOUR TEXT HERE.</a:t>
            </a:r>
          </a:p>
        </p:txBody>
      </p:sp>
      <p:sp>
        <p:nvSpPr>
          <p:cNvPr id="5" name="MH_Picture_1"/>
          <p:cNvSpPr>
            <a:spLocks/>
          </p:cNvSpPr>
          <p:nvPr/>
        </p:nvSpPr>
        <p:spPr bwMode="auto">
          <a:xfrm>
            <a:off x="3962436" y="1020514"/>
            <a:ext cx="2809425" cy="2538476"/>
          </a:xfrm>
          <a:custGeom>
            <a:avLst/>
            <a:gdLst>
              <a:gd name="T0" fmla="*/ 824350 w 4824534"/>
              <a:gd name="T1" fmla="*/ 1293465 h 4359875"/>
              <a:gd name="T2" fmla="*/ 663321 w 4824534"/>
              <a:gd name="T3" fmla="*/ 1293464 h 4359875"/>
              <a:gd name="T4" fmla="*/ 985380 w 4824534"/>
              <a:gd name="T5" fmla="*/ 1131780 h 4359875"/>
              <a:gd name="T6" fmla="*/ 824350 w 4824534"/>
              <a:gd name="T7" fmla="*/ 1131779 h 4359875"/>
              <a:gd name="T8" fmla="*/ 663321 w 4824534"/>
              <a:gd name="T9" fmla="*/ 1131779 h 4359875"/>
              <a:gd name="T10" fmla="*/ 502293 w 4824534"/>
              <a:gd name="T11" fmla="*/ 1131779 h 4359875"/>
              <a:gd name="T12" fmla="*/ 985380 w 4824534"/>
              <a:gd name="T13" fmla="*/ 970095 h 4359875"/>
              <a:gd name="T14" fmla="*/ 824350 w 4824534"/>
              <a:gd name="T15" fmla="*/ 970095 h 4359875"/>
              <a:gd name="T16" fmla="*/ 663321 w 4824534"/>
              <a:gd name="T17" fmla="*/ 970095 h 4359875"/>
              <a:gd name="T18" fmla="*/ 502293 w 4824534"/>
              <a:gd name="T19" fmla="*/ 970095 h 4359875"/>
              <a:gd name="T20" fmla="*/ 341263 w 4824534"/>
              <a:gd name="T21" fmla="*/ 970095 h 4359875"/>
              <a:gd name="T22" fmla="*/ 1146409 w 4824534"/>
              <a:gd name="T23" fmla="*/ 970094 h 4359875"/>
              <a:gd name="T24" fmla="*/ 1307438 w 4824534"/>
              <a:gd name="T25" fmla="*/ 808413 h 4359875"/>
              <a:gd name="T26" fmla="*/ 1146409 w 4824534"/>
              <a:gd name="T27" fmla="*/ 808413 h 4359875"/>
              <a:gd name="T28" fmla="*/ 985380 w 4824534"/>
              <a:gd name="T29" fmla="*/ 808413 h 4359875"/>
              <a:gd name="T30" fmla="*/ 824350 w 4824534"/>
              <a:gd name="T31" fmla="*/ 808413 h 4359875"/>
              <a:gd name="T32" fmla="*/ 663321 w 4824534"/>
              <a:gd name="T33" fmla="*/ 808413 h 4359875"/>
              <a:gd name="T34" fmla="*/ 502294 w 4824534"/>
              <a:gd name="T35" fmla="*/ 808413 h 4359875"/>
              <a:gd name="T36" fmla="*/ 341263 w 4824534"/>
              <a:gd name="T37" fmla="*/ 808413 h 4359875"/>
              <a:gd name="T38" fmla="*/ 180235 w 4824534"/>
              <a:gd name="T39" fmla="*/ 808413 h 4359875"/>
              <a:gd name="T40" fmla="*/ 1468466 w 4824534"/>
              <a:gd name="T41" fmla="*/ 646730 h 4359875"/>
              <a:gd name="T42" fmla="*/ 1307438 w 4824534"/>
              <a:gd name="T43" fmla="*/ 646730 h 4359875"/>
              <a:gd name="T44" fmla="*/ 1146409 w 4824534"/>
              <a:gd name="T45" fmla="*/ 646730 h 4359875"/>
              <a:gd name="T46" fmla="*/ 985380 w 4824534"/>
              <a:gd name="T47" fmla="*/ 646730 h 4359875"/>
              <a:gd name="T48" fmla="*/ 824350 w 4824534"/>
              <a:gd name="T49" fmla="*/ 646730 h 4359875"/>
              <a:gd name="T50" fmla="*/ 663321 w 4824534"/>
              <a:gd name="T51" fmla="*/ 646730 h 4359875"/>
              <a:gd name="T52" fmla="*/ 502294 w 4824534"/>
              <a:gd name="T53" fmla="*/ 646730 h 4359875"/>
              <a:gd name="T54" fmla="*/ 341263 w 4824534"/>
              <a:gd name="T55" fmla="*/ 646730 h 4359875"/>
              <a:gd name="T56" fmla="*/ 180235 w 4824534"/>
              <a:gd name="T57" fmla="*/ 646730 h 4359875"/>
              <a:gd name="T58" fmla="*/ 19206 w 4824534"/>
              <a:gd name="T59" fmla="*/ 646730 h 4359875"/>
              <a:gd name="T60" fmla="*/ 180235 w 4824534"/>
              <a:gd name="T61" fmla="*/ 485049 h 4359875"/>
              <a:gd name="T62" fmla="*/ 19206 w 4824534"/>
              <a:gd name="T63" fmla="*/ 485049 h 4359875"/>
              <a:gd name="T64" fmla="*/ 663321 w 4824534"/>
              <a:gd name="T65" fmla="*/ 485048 h 4359875"/>
              <a:gd name="T66" fmla="*/ 502294 w 4824534"/>
              <a:gd name="T67" fmla="*/ 485048 h 4359875"/>
              <a:gd name="T68" fmla="*/ 341264 w 4824534"/>
              <a:gd name="T69" fmla="*/ 485048 h 4359875"/>
              <a:gd name="T70" fmla="*/ 985380 w 4824534"/>
              <a:gd name="T71" fmla="*/ 485048 h 4359875"/>
              <a:gd name="T72" fmla="*/ 824350 w 4824534"/>
              <a:gd name="T73" fmla="*/ 485048 h 4359875"/>
              <a:gd name="T74" fmla="*/ 1468466 w 4824534"/>
              <a:gd name="T75" fmla="*/ 485048 h 4359875"/>
              <a:gd name="T76" fmla="*/ 1307438 w 4824534"/>
              <a:gd name="T77" fmla="*/ 485048 h 4359875"/>
              <a:gd name="T78" fmla="*/ 1146409 w 4824534"/>
              <a:gd name="T79" fmla="*/ 485048 h 4359875"/>
              <a:gd name="T80" fmla="*/ 502294 w 4824534"/>
              <a:gd name="T81" fmla="*/ 323365 h 4359875"/>
              <a:gd name="T82" fmla="*/ 341265 w 4824534"/>
              <a:gd name="T83" fmla="*/ 323365 h 4359875"/>
              <a:gd name="T84" fmla="*/ 180235 w 4824534"/>
              <a:gd name="T85" fmla="*/ 323365 h 4359875"/>
              <a:gd name="T86" fmla="*/ 19206 w 4824534"/>
              <a:gd name="T87" fmla="*/ 323365 h 4359875"/>
              <a:gd name="T88" fmla="*/ 1468466 w 4824534"/>
              <a:gd name="T89" fmla="*/ 323365 h 4359875"/>
              <a:gd name="T90" fmla="*/ 1307438 w 4824534"/>
              <a:gd name="T91" fmla="*/ 323365 h 4359875"/>
              <a:gd name="T92" fmla="*/ 1146409 w 4824534"/>
              <a:gd name="T93" fmla="*/ 323365 h 4359875"/>
              <a:gd name="T94" fmla="*/ 985380 w 4824534"/>
              <a:gd name="T95" fmla="*/ 323365 h 4359875"/>
              <a:gd name="T96" fmla="*/ 824350 w 4824534"/>
              <a:gd name="T97" fmla="*/ 323365 h 4359875"/>
              <a:gd name="T98" fmla="*/ 663321 w 4824534"/>
              <a:gd name="T99" fmla="*/ 323365 h 4359875"/>
              <a:gd name="T100" fmla="*/ 502294 w 4824534"/>
              <a:gd name="T101" fmla="*/ 161683 h 4359875"/>
              <a:gd name="T102" fmla="*/ 341266 w 4824534"/>
              <a:gd name="T103" fmla="*/ 161683 h 4359875"/>
              <a:gd name="T104" fmla="*/ 180235 w 4824534"/>
              <a:gd name="T105" fmla="*/ 161683 h 4359875"/>
              <a:gd name="T106" fmla="*/ 1146409 w 4824534"/>
              <a:gd name="T107" fmla="*/ 161683 h 4359875"/>
              <a:gd name="T108" fmla="*/ 985380 w 4824534"/>
              <a:gd name="T109" fmla="*/ 161683 h 4359875"/>
              <a:gd name="T110" fmla="*/ 1307438 w 4824534"/>
              <a:gd name="T111" fmla="*/ 161683 h 4359875"/>
              <a:gd name="T112" fmla="*/ 341266 w 4824534"/>
              <a:gd name="T113" fmla="*/ 0 h 4359875"/>
              <a:gd name="T114" fmla="*/ 1146409 w 4824534"/>
              <a:gd name="T115" fmla="*/ 0 h 43598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24534" h="4359875">
                <a:moveTo>
                  <a:pt x="2476503" y="3889189"/>
                </a:moveTo>
                <a:lnTo>
                  <a:pt x="2831795" y="3889189"/>
                </a:lnTo>
                <a:cubicBezTo>
                  <a:pt x="2863660" y="3889189"/>
                  <a:pt x="2889492" y="3915021"/>
                  <a:pt x="2889492" y="3946886"/>
                </a:cubicBezTo>
                <a:lnTo>
                  <a:pt x="2889492" y="4302178"/>
                </a:lnTo>
                <a:cubicBezTo>
                  <a:pt x="2889492" y="4334043"/>
                  <a:pt x="2863660" y="4359875"/>
                  <a:pt x="2831795" y="4359875"/>
                </a:cubicBezTo>
                <a:lnTo>
                  <a:pt x="2476503" y="4359875"/>
                </a:lnTo>
                <a:cubicBezTo>
                  <a:pt x="2444638" y="4359875"/>
                  <a:pt x="2418806" y="4334043"/>
                  <a:pt x="2418806" y="4302178"/>
                </a:cubicBezTo>
                <a:lnTo>
                  <a:pt x="2418806" y="3946886"/>
                </a:lnTo>
                <a:cubicBezTo>
                  <a:pt x="2418806" y="3915021"/>
                  <a:pt x="2444638" y="3889189"/>
                  <a:pt x="2476503" y="3889189"/>
                </a:cubicBezTo>
                <a:close/>
                <a:moveTo>
                  <a:pt x="1992739" y="3889185"/>
                </a:moveTo>
                <a:lnTo>
                  <a:pt x="2348031" y="3889185"/>
                </a:lnTo>
                <a:cubicBezTo>
                  <a:pt x="2379896" y="3889185"/>
                  <a:pt x="2405728" y="3915017"/>
                  <a:pt x="2405728" y="3946882"/>
                </a:cubicBezTo>
                <a:lnTo>
                  <a:pt x="2405728" y="4302174"/>
                </a:lnTo>
                <a:cubicBezTo>
                  <a:pt x="2405728" y="4334039"/>
                  <a:pt x="2379896" y="4359871"/>
                  <a:pt x="2348031" y="4359871"/>
                </a:cubicBezTo>
                <a:lnTo>
                  <a:pt x="1992739" y="4359871"/>
                </a:lnTo>
                <a:cubicBezTo>
                  <a:pt x="1960874" y="4359871"/>
                  <a:pt x="1935042" y="4334039"/>
                  <a:pt x="1935042" y="4302174"/>
                </a:cubicBezTo>
                <a:lnTo>
                  <a:pt x="1935042" y="3946882"/>
                </a:lnTo>
                <a:cubicBezTo>
                  <a:pt x="1935042" y="3915017"/>
                  <a:pt x="1960874" y="3889185"/>
                  <a:pt x="1992739" y="3889185"/>
                </a:cubicBezTo>
                <a:close/>
                <a:moveTo>
                  <a:pt x="2960263" y="3403034"/>
                </a:moveTo>
                <a:lnTo>
                  <a:pt x="3315555" y="3403034"/>
                </a:lnTo>
                <a:cubicBezTo>
                  <a:pt x="3347420" y="3403034"/>
                  <a:pt x="3373252" y="3428866"/>
                  <a:pt x="3373252" y="3460731"/>
                </a:cubicBezTo>
                <a:lnTo>
                  <a:pt x="3373252" y="3816023"/>
                </a:lnTo>
                <a:cubicBezTo>
                  <a:pt x="3373252" y="3847888"/>
                  <a:pt x="3347420" y="3873720"/>
                  <a:pt x="3315555" y="3873720"/>
                </a:cubicBezTo>
                <a:lnTo>
                  <a:pt x="2960263" y="3873720"/>
                </a:lnTo>
                <a:cubicBezTo>
                  <a:pt x="2928398" y="3873720"/>
                  <a:pt x="2902566" y="3847888"/>
                  <a:pt x="2902566" y="3816023"/>
                </a:cubicBezTo>
                <a:lnTo>
                  <a:pt x="2902566" y="3460731"/>
                </a:lnTo>
                <a:cubicBezTo>
                  <a:pt x="2902566" y="3428866"/>
                  <a:pt x="2928398" y="3403034"/>
                  <a:pt x="2960263" y="3403034"/>
                </a:cubicBezTo>
                <a:close/>
                <a:moveTo>
                  <a:pt x="2476502" y="3403033"/>
                </a:moveTo>
                <a:lnTo>
                  <a:pt x="2831794" y="3403033"/>
                </a:lnTo>
                <a:cubicBezTo>
                  <a:pt x="2863659" y="3403033"/>
                  <a:pt x="2889491" y="3428865"/>
                  <a:pt x="2889491" y="3460730"/>
                </a:cubicBezTo>
                <a:lnTo>
                  <a:pt x="2889491" y="3816022"/>
                </a:lnTo>
                <a:cubicBezTo>
                  <a:pt x="2889491" y="3847887"/>
                  <a:pt x="2863659" y="3873719"/>
                  <a:pt x="2831794" y="3873719"/>
                </a:cubicBezTo>
                <a:lnTo>
                  <a:pt x="2476502" y="3873719"/>
                </a:lnTo>
                <a:cubicBezTo>
                  <a:pt x="2444637" y="3873719"/>
                  <a:pt x="2418805" y="3847887"/>
                  <a:pt x="2418805" y="3816022"/>
                </a:cubicBezTo>
                <a:lnTo>
                  <a:pt x="2418805" y="3460730"/>
                </a:lnTo>
                <a:cubicBezTo>
                  <a:pt x="2418805" y="3428865"/>
                  <a:pt x="2444637" y="3403033"/>
                  <a:pt x="2476502" y="3403033"/>
                </a:cubicBezTo>
                <a:close/>
                <a:moveTo>
                  <a:pt x="1992740" y="3403033"/>
                </a:moveTo>
                <a:lnTo>
                  <a:pt x="2348032" y="3403033"/>
                </a:lnTo>
                <a:cubicBezTo>
                  <a:pt x="2379897" y="3403033"/>
                  <a:pt x="2405729" y="3428865"/>
                  <a:pt x="2405729" y="3460730"/>
                </a:cubicBezTo>
                <a:lnTo>
                  <a:pt x="2405729" y="3816022"/>
                </a:lnTo>
                <a:cubicBezTo>
                  <a:pt x="2405729" y="3847887"/>
                  <a:pt x="2379897" y="3873719"/>
                  <a:pt x="2348032" y="3873719"/>
                </a:cubicBezTo>
                <a:lnTo>
                  <a:pt x="1992740" y="3873719"/>
                </a:lnTo>
                <a:cubicBezTo>
                  <a:pt x="1960875" y="3873719"/>
                  <a:pt x="1935043" y="3847887"/>
                  <a:pt x="1935043" y="3816022"/>
                </a:cubicBezTo>
                <a:lnTo>
                  <a:pt x="1935043" y="3460730"/>
                </a:lnTo>
                <a:cubicBezTo>
                  <a:pt x="1935043" y="3428865"/>
                  <a:pt x="1960875" y="3403033"/>
                  <a:pt x="1992740" y="3403033"/>
                </a:cubicBezTo>
                <a:close/>
                <a:moveTo>
                  <a:pt x="1508979" y="3403032"/>
                </a:moveTo>
                <a:lnTo>
                  <a:pt x="1864271" y="3403032"/>
                </a:lnTo>
                <a:cubicBezTo>
                  <a:pt x="1896136" y="3403032"/>
                  <a:pt x="1921968" y="3428864"/>
                  <a:pt x="1921968" y="3460729"/>
                </a:cubicBezTo>
                <a:lnTo>
                  <a:pt x="1921968" y="3816021"/>
                </a:lnTo>
                <a:cubicBezTo>
                  <a:pt x="1921968" y="3847886"/>
                  <a:pt x="1896136" y="3873718"/>
                  <a:pt x="1864271" y="3873718"/>
                </a:cubicBezTo>
                <a:lnTo>
                  <a:pt x="1508979" y="3873718"/>
                </a:lnTo>
                <a:cubicBezTo>
                  <a:pt x="1477114" y="3873718"/>
                  <a:pt x="1451282" y="3847886"/>
                  <a:pt x="1451282" y="3816021"/>
                </a:cubicBezTo>
                <a:lnTo>
                  <a:pt x="1451282" y="3460729"/>
                </a:lnTo>
                <a:cubicBezTo>
                  <a:pt x="1451282" y="3428864"/>
                  <a:pt x="1477114" y="3403032"/>
                  <a:pt x="1508979" y="3403032"/>
                </a:cubicBezTo>
                <a:close/>
                <a:moveTo>
                  <a:pt x="2960263" y="2916883"/>
                </a:moveTo>
                <a:lnTo>
                  <a:pt x="3315555" y="2916883"/>
                </a:lnTo>
                <a:cubicBezTo>
                  <a:pt x="3347420" y="2916883"/>
                  <a:pt x="3373252" y="2942715"/>
                  <a:pt x="3373252" y="2974580"/>
                </a:cubicBezTo>
                <a:lnTo>
                  <a:pt x="3373252" y="3329872"/>
                </a:lnTo>
                <a:cubicBezTo>
                  <a:pt x="3373252" y="3361737"/>
                  <a:pt x="3347420" y="3387569"/>
                  <a:pt x="3315555" y="3387569"/>
                </a:cubicBezTo>
                <a:lnTo>
                  <a:pt x="2960263" y="3387569"/>
                </a:lnTo>
                <a:cubicBezTo>
                  <a:pt x="2928398" y="3387569"/>
                  <a:pt x="2902566" y="3361737"/>
                  <a:pt x="2902566" y="3329872"/>
                </a:cubicBezTo>
                <a:lnTo>
                  <a:pt x="2902566" y="2974580"/>
                </a:lnTo>
                <a:cubicBezTo>
                  <a:pt x="2902566" y="2942715"/>
                  <a:pt x="2928398" y="2916883"/>
                  <a:pt x="2960263" y="2916883"/>
                </a:cubicBezTo>
                <a:close/>
                <a:moveTo>
                  <a:pt x="2476501" y="2916883"/>
                </a:moveTo>
                <a:lnTo>
                  <a:pt x="2831793" y="2916883"/>
                </a:lnTo>
                <a:cubicBezTo>
                  <a:pt x="2863658" y="2916883"/>
                  <a:pt x="2889490" y="2942715"/>
                  <a:pt x="2889490" y="2974580"/>
                </a:cubicBezTo>
                <a:lnTo>
                  <a:pt x="2889490" y="3329872"/>
                </a:lnTo>
                <a:cubicBezTo>
                  <a:pt x="2889490" y="3361737"/>
                  <a:pt x="2863658" y="3387569"/>
                  <a:pt x="2831793" y="3387569"/>
                </a:cubicBezTo>
                <a:lnTo>
                  <a:pt x="2476501" y="3387569"/>
                </a:lnTo>
                <a:cubicBezTo>
                  <a:pt x="2444636" y="3387569"/>
                  <a:pt x="2418804" y="3361737"/>
                  <a:pt x="2418804" y="3329872"/>
                </a:cubicBezTo>
                <a:lnTo>
                  <a:pt x="2418804" y="2974580"/>
                </a:lnTo>
                <a:cubicBezTo>
                  <a:pt x="2418804" y="2942715"/>
                  <a:pt x="2444636" y="2916883"/>
                  <a:pt x="2476501" y="2916883"/>
                </a:cubicBezTo>
                <a:close/>
                <a:moveTo>
                  <a:pt x="1992740" y="2916883"/>
                </a:moveTo>
                <a:lnTo>
                  <a:pt x="2348032" y="2916883"/>
                </a:lnTo>
                <a:cubicBezTo>
                  <a:pt x="2379897" y="2916883"/>
                  <a:pt x="2405729" y="2942715"/>
                  <a:pt x="2405729" y="2974580"/>
                </a:cubicBezTo>
                <a:lnTo>
                  <a:pt x="2405729" y="3329872"/>
                </a:lnTo>
                <a:cubicBezTo>
                  <a:pt x="2405729" y="3361737"/>
                  <a:pt x="2379897" y="3387569"/>
                  <a:pt x="2348032" y="3387569"/>
                </a:cubicBezTo>
                <a:lnTo>
                  <a:pt x="1992740" y="3387569"/>
                </a:lnTo>
                <a:cubicBezTo>
                  <a:pt x="1960875" y="3387569"/>
                  <a:pt x="1935043" y="3361737"/>
                  <a:pt x="1935043" y="3329872"/>
                </a:cubicBezTo>
                <a:lnTo>
                  <a:pt x="1935043" y="2974580"/>
                </a:lnTo>
                <a:cubicBezTo>
                  <a:pt x="1935043" y="2942715"/>
                  <a:pt x="1960875" y="2916883"/>
                  <a:pt x="1992740" y="2916883"/>
                </a:cubicBezTo>
                <a:close/>
                <a:moveTo>
                  <a:pt x="1508980" y="2916883"/>
                </a:moveTo>
                <a:lnTo>
                  <a:pt x="1864271" y="2916883"/>
                </a:lnTo>
                <a:cubicBezTo>
                  <a:pt x="1896136" y="2916883"/>
                  <a:pt x="1921968" y="2942715"/>
                  <a:pt x="1921968" y="2974580"/>
                </a:cubicBezTo>
                <a:lnTo>
                  <a:pt x="1921968" y="3329872"/>
                </a:lnTo>
                <a:cubicBezTo>
                  <a:pt x="1921968" y="3361737"/>
                  <a:pt x="1896136" y="3387569"/>
                  <a:pt x="1864271" y="3387569"/>
                </a:cubicBezTo>
                <a:lnTo>
                  <a:pt x="1508980" y="3387569"/>
                </a:lnTo>
                <a:cubicBezTo>
                  <a:pt x="1477115" y="3387569"/>
                  <a:pt x="1451283" y="3361737"/>
                  <a:pt x="1451283" y="3329872"/>
                </a:cubicBezTo>
                <a:lnTo>
                  <a:pt x="1451283" y="2974580"/>
                </a:lnTo>
                <a:cubicBezTo>
                  <a:pt x="1451283" y="2942715"/>
                  <a:pt x="1477115" y="2916883"/>
                  <a:pt x="1508980" y="2916883"/>
                </a:cubicBezTo>
                <a:close/>
                <a:moveTo>
                  <a:pt x="1025219" y="2916883"/>
                </a:moveTo>
                <a:lnTo>
                  <a:pt x="1380511" y="2916883"/>
                </a:lnTo>
                <a:cubicBezTo>
                  <a:pt x="1412376" y="2916883"/>
                  <a:pt x="1438208" y="2942715"/>
                  <a:pt x="1438208" y="2974580"/>
                </a:cubicBezTo>
                <a:lnTo>
                  <a:pt x="1438208" y="3329872"/>
                </a:lnTo>
                <a:cubicBezTo>
                  <a:pt x="1438208" y="3361737"/>
                  <a:pt x="1412376" y="3387569"/>
                  <a:pt x="1380511" y="3387569"/>
                </a:cubicBezTo>
                <a:lnTo>
                  <a:pt x="1025219" y="3387569"/>
                </a:lnTo>
                <a:cubicBezTo>
                  <a:pt x="993354" y="3387569"/>
                  <a:pt x="967522" y="3361737"/>
                  <a:pt x="967522" y="3329872"/>
                </a:cubicBezTo>
                <a:lnTo>
                  <a:pt x="967522" y="2974580"/>
                </a:lnTo>
                <a:cubicBezTo>
                  <a:pt x="967522" y="2942715"/>
                  <a:pt x="993354" y="2916883"/>
                  <a:pt x="1025219" y="2916883"/>
                </a:cubicBezTo>
                <a:close/>
                <a:moveTo>
                  <a:pt x="3444025" y="2916882"/>
                </a:moveTo>
                <a:lnTo>
                  <a:pt x="3799317" y="2916882"/>
                </a:lnTo>
                <a:cubicBezTo>
                  <a:pt x="3831182" y="2916882"/>
                  <a:pt x="3857014" y="2942714"/>
                  <a:pt x="3857014" y="2974579"/>
                </a:cubicBezTo>
                <a:lnTo>
                  <a:pt x="3857014" y="3329871"/>
                </a:lnTo>
                <a:cubicBezTo>
                  <a:pt x="3857014" y="3361736"/>
                  <a:pt x="3831182" y="3387568"/>
                  <a:pt x="3799317" y="3387568"/>
                </a:cubicBezTo>
                <a:lnTo>
                  <a:pt x="3444025" y="3387568"/>
                </a:lnTo>
                <a:cubicBezTo>
                  <a:pt x="3412160" y="3387568"/>
                  <a:pt x="3386328" y="3361736"/>
                  <a:pt x="3386328" y="3329871"/>
                </a:cubicBezTo>
                <a:lnTo>
                  <a:pt x="3386328" y="2974579"/>
                </a:lnTo>
                <a:cubicBezTo>
                  <a:pt x="3386328" y="2942714"/>
                  <a:pt x="3412160" y="2916882"/>
                  <a:pt x="3444025" y="2916882"/>
                </a:cubicBezTo>
                <a:close/>
                <a:moveTo>
                  <a:pt x="3927785" y="2430735"/>
                </a:moveTo>
                <a:lnTo>
                  <a:pt x="4283077" y="2430735"/>
                </a:lnTo>
                <a:cubicBezTo>
                  <a:pt x="4314942" y="2430735"/>
                  <a:pt x="4340774" y="2456567"/>
                  <a:pt x="4340774" y="2488432"/>
                </a:cubicBezTo>
                <a:lnTo>
                  <a:pt x="4340774" y="2843724"/>
                </a:lnTo>
                <a:cubicBezTo>
                  <a:pt x="4340774" y="2875589"/>
                  <a:pt x="4314942" y="2901421"/>
                  <a:pt x="4283077" y="2901421"/>
                </a:cubicBezTo>
                <a:lnTo>
                  <a:pt x="3927785" y="2901421"/>
                </a:lnTo>
                <a:cubicBezTo>
                  <a:pt x="3895920" y="2901421"/>
                  <a:pt x="3870088" y="2875589"/>
                  <a:pt x="3870088" y="2843724"/>
                </a:cubicBezTo>
                <a:lnTo>
                  <a:pt x="3870088" y="2488432"/>
                </a:lnTo>
                <a:cubicBezTo>
                  <a:pt x="3870088" y="2456567"/>
                  <a:pt x="3895920" y="2430735"/>
                  <a:pt x="3927785" y="2430735"/>
                </a:cubicBezTo>
                <a:close/>
                <a:moveTo>
                  <a:pt x="3444024" y="2430735"/>
                </a:moveTo>
                <a:lnTo>
                  <a:pt x="3799316" y="2430735"/>
                </a:lnTo>
                <a:cubicBezTo>
                  <a:pt x="3831181" y="2430735"/>
                  <a:pt x="3857013" y="2456567"/>
                  <a:pt x="3857013" y="2488432"/>
                </a:cubicBezTo>
                <a:lnTo>
                  <a:pt x="3857013" y="2843724"/>
                </a:lnTo>
                <a:cubicBezTo>
                  <a:pt x="3857013" y="2875589"/>
                  <a:pt x="3831181" y="2901421"/>
                  <a:pt x="3799316" y="2901421"/>
                </a:cubicBezTo>
                <a:lnTo>
                  <a:pt x="3444024" y="2901421"/>
                </a:lnTo>
                <a:cubicBezTo>
                  <a:pt x="3412159" y="2901421"/>
                  <a:pt x="3386327" y="2875589"/>
                  <a:pt x="3386327" y="2843724"/>
                </a:cubicBezTo>
                <a:lnTo>
                  <a:pt x="3386327" y="2488432"/>
                </a:lnTo>
                <a:cubicBezTo>
                  <a:pt x="3386327" y="2456567"/>
                  <a:pt x="3412159" y="2430735"/>
                  <a:pt x="3444024" y="2430735"/>
                </a:cubicBezTo>
                <a:close/>
                <a:moveTo>
                  <a:pt x="2960262" y="2430735"/>
                </a:moveTo>
                <a:lnTo>
                  <a:pt x="3315554" y="2430735"/>
                </a:lnTo>
                <a:cubicBezTo>
                  <a:pt x="3347419" y="2430735"/>
                  <a:pt x="3373251" y="2456567"/>
                  <a:pt x="3373251" y="2488432"/>
                </a:cubicBezTo>
                <a:lnTo>
                  <a:pt x="3373251" y="2843724"/>
                </a:lnTo>
                <a:cubicBezTo>
                  <a:pt x="3373251" y="2875589"/>
                  <a:pt x="3347419" y="2901421"/>
                  <a:pt x="3315554" y="2901421"/>
                </a:cubicBezTo>
                <a:lnTo>
                  <a:pt x="2960262" y="2901421"/>
                </a:lnTo>
                <a:cubicBezTo>
                  <a:pt x="2928397" y="2901421"/>
                  <a:pt x="2902565" y="2875589"/>
                  <a:pt x="2902565" y="2843724"/>
                </a:cubicBezTo>
                <a:lnTo>
                  <a:pt x="2902565" y="2488432"/>
                </a:lnTo>
                <a:cubicBezTo>
                  <a:pt x="2902565" y="2456567"/>
                  <a:pt x="2928397" y="2430735"/>
                  <a:pt x="2960262" y="2430735"/>
                </a:cubicBezTo>
                <a:close/>
                <a:moveTo>
                  <a:pt x="2476500" y="2430735"/>
                </a:moveTo>
                <a:lnTo>
                  <a:pt x="2831792" y="2430735"/>
                </a:lnTo>
                <a:cubicBezTo>
                  <a:pt x="2863657" y="2430735"/>
                  <a:pt x="2889489" y="2456567"/>
                  <a:pt x="2889489" y="2488432"/>
                </a:cubicBezTo>
                <a:lnTo>
                  <a:pt x="2889489" y="2843724"/>
                </a:lnTo>
                <a:cubicBezTo>
                  <a:pt x="2889489" y="2875589"/>
                  <a:pt x="2863657" y="2901421"/>
                  <a:pt x="2831792" y="2901421"/>
                </a:cubicBezTo>
                <a:lnTo>
                  <a:pt x="2476500" y="2901421"/>
                </a:lnTo>
                <a:cubicBezTo>
                  <a:pt x="2444635" y="2901421"/>
                  <a:pt x="2418803" y="2875589"/>
                  <a:pt x="2418803" y="2843724"/>
                </a:cubicBezTo>
                <a:lnTo>
                  <a:pt x="2418803" y="2488432"/>
                </a:lnTo>
                <a:cubicBezTo>
                  <a:pt x="2418803" y="2456567"/>
                  <a:pt x="2444635" y="2430735"/>
                  <a:pt x="2476500" y="2430735"/>
                </a:cubicBezTo>
                <a:close/>
                <a:moveTo>
                  <a:pt x="1992739" y="2430735"/>
                </a:moveTo>
                <a:lnTo>
                  <a:pt x="2348031" y="2430735"/>
                </a:lnTo>
                <a:cubicBezTo>
                  <a:pt x="2379896" y="2430735"/>
                  <a:pt x="2405728" y="2456567"/>
                  <a:pt x="2405728" y="2488432"/>
                </a:cubicBezTo>
                <a:lnTo>
                  <a:pt x="2405728" y="2843724"/>
                </a:lnTo>
                <a:cubicBezTo>
                  <a:pt x="2405728" y="2875589"/>
                  <a:pt x="2379896" y="2901421"/>
                  <a:pt x="2348031" y="2901421"/>
                </a:cubicBezTo>
                <a:lnTo>
                  <a:pt x="1992739" y="2901421"/>
                </a:lnTo>
                <a:cubicBezTo>
                  <a:pt x="1960874" y="2901421"/>
                  <a:pt x="1935042" y="2875589"/>
                  <a:pt x="1935042" y="2843724"/>
                </a:cubicBezTo>
                <a:lnTo>
                  <a:pt x="1935042" y="2488432"/>
                </a:lnTo>
                <a:cubicBezTo>
                  <a:pt x="1935042" y="2456567"/>
                  <a:pt x="1960874" y="2430735"/>
                  <a:pt x="1992739" y="2430735"/>
                </a:cubicBezTo>
                <a:close/>
                <a:moveTo>
                  <a:pt x="1508981" y="2430735"/>
                </a:moveTo>
                <a:lnTo>
                  <a:pt x="1864271" y="2430735"/>
                </a:lnTo>
                <a:cubicBezTo>
                  <a:pt x="1896136" y="2430735"/>
                  <a:pt x="1921968" y="2456567"/>
                  <a:pt x="1921968" y="2488432"/>
                </a:cubicBezTo>
                <a:lnTo>
                  <a:pt x="1921968" y="2843724"/>
                </a:lnTo>
                <a:cubicBezTo>
                  <a:pt x="1921968" y="2875589"/>
                  <a:pt x="1896136" y="2901421"/>
                  <a:pt x="1864271" y="2901421"/>
                </a:cubicBezTo>
                <a:lnTo>
                  <a:pt x="1508981" y="2901421"/>
                </a:lnTo>
                <a:cubicBezTo>
                  <a:pt x="1477116" y="2901421"/>
                  <a:pt x="1451284" y="2875589"/>
                  <a:pt x="1451284" y="2843724"/>
                </a:cubicBezTo>
                <a:lnTo>
                  <a:pt x="1451284" y="2488432"/>
                </a:lnTo>
                <a:cubicBezTo>
                  <a:pt x="1451284" y="2456567"/>
                  <a:pt x="1477116" y="2430735"/>
                  <a:pt x="1508981" y="2430735"/>
                </a:cubicBezTo>
                <a:close/>
                <a:moveTo>
                  <a:pt x="1025219" y="2430735"/>
                </a:moveTo>
                <a:lnTo>
                  <a:pt x="1380511" y="2430735"/>
                </a:lnTo>
                <a:cubicBezTo>
                  <a:pt x="1412376" y="2430735"/>
                  <a:pt x="1438208" y="2456567"/>
                  <a:pt x="1438208" y="2488432"/>
                </a:cubicBezTo>
                <a:lnTo>
                  <a:pt x="1438208" y="2843724"/>
                </a:lnTo>
                <a:cubicBezTo>
                  <a:pt x="1438208" y="2875589"/>
                  <a:pt x="1412376" y="2901421"/>
                  <a:pt x="1380511" y="2901421"/>
                </a:cubicBezTo>
                <a:lnTo>
                  <a:pt x="1025219" y="2901421"/>
                </a:lnTo>
                <a:cubicBezTo>
                  <a:pt x="993354" y="2901421"/>
                  <a:pt x="967522" y="2875589"/>
                  <a:pt x="967522" y="2843724"/>
                </a:cubicBezTo>
                <a:lnTo>
                  <a:pt x="967522" y="2488432"/>
                </a:lnTo>
                <a:cubicBezTo>
                  <a:pt x="967522" y="2456567"/>
                  <a:pt x="993354" y="2430735"/>
                  <a:pt x="1025219" y="2430735"/>
                </a:cubicBezTo>
                <a:close/>
                <a:moveTo>
                  <a:pt x="541458" y="2430735"/>
                </a:moveTo>
                <a:lnTo>
                  <a:pt x="896750" y="2430735"/>
                </a:lnTo>
                <a:cubicBezTo>
                  <a:pt x="928615" y="2430735"/>
                  <a:pt x="954447" y="2456567"/>
                  <a:pt x="954447" y="2488432"/>
                </a:cubicBezTo>
                <a:lnTo>
                  <a:pt x="954447" y="2843724"/>
                </a:lnTo>
                <a:cubicBezTo>
                  <a:pt x="954447" y="2875589"/>
                  <a:pt x="928615" y="2901421"/>
                  <a:pt x="896750" y="2901421"/>
                </a:cubicBezTo>
                <a:lnTo>
                  <a:pt x="541458" y="2901421"/>
                </a:lnTo>
                <a:cubicBezTo>
                  <a:pt x="509592" y="2901421"/>
                  <a:pt x="483760" y="2875589"/>
                  <a:pt x="483760" y="2843724"/>
                </a:cubicBezTo>
                <a:lnTo>
                  <a:pt x="483760" y="2488432"/>
                </a:lnTo>
                <a:cubicBezTo>
                  <a:pt x="483760" y="2456567"/>
                  <a:pt x="509592" y="2430735"/>
                  <a:pt x="541458" y="2430735"/>
                </a:cubicBezTo>
                <a:close/>
                <a:moveTo>
                  <a:pt x="4411545" y="1944588"/>
                </a:moveTo>
                <a:lnTo>
                  <a:pt x="4766837" y="1944588"/>
                </a:lnTo>
                <a:cubicBezTo>
                  <a:pt x="4798702" y="1944588"/>
                  <a:pt x="4824534" y="1970420"/>
                  <a:pt x="4824534" y="2002285"/>
                </a:cubicBezTo>
                <a:lnTo>
                  <a:pt x="4824534" y="2357577"/>
                </a:lnTo>
                <a:cubicBezTo>
                  <a:pt x="4824534" y="2389442"/>
                  <a:pt x="4798702" y="2415274"/>
                  <a:pt x="4766837" y="2415274"/>
                </a:cubicBezTo>
                <a:lnTo>
                  <a:pt x="4411545" y="2415274"/>
                </a:lnTo>
                <a:cubicBezTo>
                  <a:pt x="4379680" y="2415274"/>
                  <a:pt x="4353848" y="2389442"/>
                  <a:pt x="4353848" y="2357577"/>
                </a:cubicBezTo>
                <a:lnTo>
                  <a:pt x="4353848" y="2002285"/>
                </a:lnTo>
                <a:cubicBezTo>
                  <a:pt x="4353848" y="1970420"/>
                  <a:pt x="4379680" y="1944588"/>
                  <a:pt x="4411545" y="1944588"/>
                </a:cubicBezTo>
                <a:close/>
                <a:moveTo>
                  <a:pt x="3927785" y="1944588"/>
                </a:moveTo>
                <a:lnTo>
                  <a:pt x="4283077" y="1944588"/>
                </a:lnTo>
                <a:cubicBezTo>
                  <a:pt x="4314942" y="1944588"/>
                  <a:pt x="4340774" y="1970420"/>
                  <a:pt x="4340774" y="2002285"/>
                </a:cubicBezTo>
                <a:lnTo>
                  <a:pt x="4340774" y="2357577"/>
                </a:lnTo>
                <a:cubicBezTo>
                  <a:pt x="4340774" y="2389442"/>
                  <a:pt x="4314942" y="2415274"/>
                  <a:pt x="4283077" y="2415274"/>
                </a:cubicBezTo>
                <a:lnTo>
                  <a:pt x="3927785" y="2415274"/>
                </a:lnTo>
                <a:cubicBezTo>
                  <a:pt x="3895920" y="2415274"/>
                  <a:pt x="3870088" y="2389442"/>
                  <a:pt x="3870088" y="2357577"/>
                </a:cubicBezTo>
                <a:lnTo>
                  <a:pt x="3870088" y="2002285"/>
                </a:lnTo>
                <a:cubicBezTo>
                  <a:pt x="3870088" y="1970420"/>
                  <a:pt x="3895920" y="1944588"/>
                  <a:pt x="3927785" y="1944588"/>
                </a:cubicBezTo>
                <a:close/>
                <a:moveTo>
                  <a:pt x="3444024" y="1944588"/>
                </a:moveTo>
                <a:lnTo>
                  <a:pt x="3799316" y="1944588"/>
                </a:lnTo>
                <a:cubicBezTo>
                  <a:pt x="3831181" y="1944588"/>
                  <a:pt x="3857013" y="1970420"/>
                  <a:pt x="3857013" y="2002285"/>
                </a:cubicBezTo>
                <a:lnTo>
                  <a:pt x="3857013" y="2357577"/>
                </a:lnTo>
                <a:cubicBezTo>
                  <a:pt x="3857013" y="2389442"/>
                  <a:pt x="3831181" y="2415274"/>
                  <a:pt x="3799316" y="2415274"/>
                </a:cubicBezTo>
                <a:lnTo>
                  <a:pt x="3444024" y="2415274"/>
                </a:lnTo>
                <a:cubicBezTo>
                  <a:pt x="3412159" y="2415274"/>
                  <a:pt x="3386327" y="2389442"/>
                  <a:pt x="3386327" y="2357577"/>
                </a:cubicBezTo>
                <a:lnTo>
                  <a:pt x="3386327" y="2002285"/>
                </a:lnTo>
                <a:cubicBezTo>
                  <a:pt x="3386327" y="1970420"/>
                  <a:pt x="3412159" y="1944588"/>
                  <a:pt x="3444024" y="1944588"/>
                </a:cubicBezTo>
                <a:close/>
                <a:moveTo>
                  <a:pt x="2960262" y="1944588"/>
                </a:moveTo>
                <a:lnTo>
                  <a:pt x="3315554" y="1944588"/>
                </a:lnTo>
                <a:cubicBezTo>
                  <a:pt x="3347419" y="1944588"/>
                  <a:pt x="3373251" y="1970420"/>
                  <a:pt x="3373251" y="2002285"/>
                </a:cubicBezTo>
                <a:lnTo>
                  <a:pt x="3373251" y="2357577"/>
                </a:lnTo>
                <a:cubicBezTo>
                  <a:pt x="3373251" y="2389442"/>
                  <a:pt x="3347419" y="2415274"/>
                  <a:pt x="3315554" y="2415274"/>
                </a:cubicBezTo>
                <a:lnTo>
                  <a:pt x="2960262" y="2415274"/>
                </a:lnTo>
                <a:cubicBezTo>
                  <a:pt x="2928397" y="2415274"/>
                  <a:pt x="2902565" y="2389442"/>
                  <a:pt x="2902565" y="2357577"/>
                </a:cubicBezTo>
                <a:lnTo>
                  <a:pt x="2902565" y="2002285"/>
                </a:lnTo>
                <a:cubicBezTo>
                  <a:pt x="2902565" y="1970420"/>
                  <a:pt x="2928397" y="1944588"/>
                  <a:pt x="2960262" y="1944588"/>
                </a:cubicBezTo>
                <a:close/>
                <a:moveTo>
                  <a:pt x="2476501" y="1944588"/>
                </a:moveTo>
                <a:lnTo>
                  <a:pt x="2831793" y="1944588"/>
                </a:lnTo>
                <a:cubicBezTo>
                  <a:pt x="2863658" y="1944588"/>
                  <a:pt x="2889490" y="1970420"/>
                  <a:pt x="2889490" y="2002285"/>
                </a:cubicBezTo>
                <a:lnTo>
                  <a:pt x="2889490" y="2357577"/>
                </a:lnTo>
                <a:cubicBezTo>
                  <a:pt x="2889490" y="2389442"/>
                  <a:pt x="2863658" y="2415274"/>
                  <a:pt x="2831793" y="2415274"/>
                </a:cubicBezTo>
                <a:lnTo>
                  <a:pt x="2476501" y="2415274"/>
                </a:lnTo>
                <a:cubicBezTo>
                  <a:pt x="2444636" y="2415274"/>
                  <a:pt x="2418804" y="2389442"/>
                  <a:pt x="2418804" y="2357577"/>
                </a:cubicBezTo>
                <a:lnTo>
                  <a:pt x="2418804" y="2002285"/>
                </a:lnTo>
                <a:cubicBezTo>
                  <a:pt x="2418804" y="1970420"/>
                  <a:pt x="2444636" y="1944588"/>
                  <a:pt x="2476501" y="1944588"/>
                </a:cubicBezTo>
                <a:close/>
                <a:moveTo>
                  <a:pt x="1992740" y="1944588"/>
                </a:moveTo>
                <a:lnTo>
                  <a:pt x="2348032" y="1944588"/>
                </a:lnTo>
                <a:cubicBezTo>
                  <a:pt x="2379897" y="1944588"/>
                  <a:pt x="2405729" y="1970420"/>
                  <a:pt x="2405729" y="2002285"/>
                </a:cubicBezTo>
                <a:lnTo>
                  <a:pt x="2405729" y="2357577"/>
                </a:lnTo>
                <a:cubicBezTo>
                  <a:pt x="2405729" y="2389442"/>
                  <a:pt x="2379897" y="2415274"/>
                  <a:pt x="2348032" y="2415274"/>
                </a:cubicBezTo>
                <a:lnTo>
                  <a:pt x="1992740" y="2415274"/>
                </a:lnTo>
                <a:cubicBezTo>
                  <a:pt x="1960875" y="2415274"/>
                  <a:pt x="1935043" y="2389442"/>
                  <a:pt x="1935043" y="2357577"/>
                </a:cubicBezTo>
                <a:lnTo>
                  <a:pt x="1935043" y="2002285"/>
                </a:lnTo>
                <a:cubicBezTo>
                  <a:pt x="1935043" y="1970420"/>
                  <a:pt x="1960875" y="1944588"/>
                  <a:pt x="1992740" y="1944588"/>
                </a:cubicBezTo>
                <a:close/>
                <a:moveTo>
                  <a:pt x="1508981" y="1944588"/>
                </a:moveTo>
                <a:lnTo>
                  <a:pt x="1864271" y="1944588"/>
                </a:lnTo>
                <a:cubicBezTo>
                  <a:pt x="1896136" y="1944588"/>
                  <a:pt x="1921968" y="1970420"/>
                  <a:pt x="1921968" y="2002285"/>
                </a:cubicBezTo>
                <a:lnTo>
                  <a:pt x="1921968" y="2357577"/>
                </a:lnTo>
                <a:cubicBezTo>
                  <a:pt x="1921968" y="2389442"/>
                  <a:pt x="1896136" y="2415274"/>
                  <a:pt x="1864271" y="2415274"/>
                </a:cubicBezTo>
                <a:lnTo>
                  <a:pt x="1508981" y="2415274"/>
                </a:lnTo>
                <a:cubicBezTo>
                  <a:pt x="1477117" y="2415274"/>
                  <a:pt x="1451285" y="2389442"/>
                  <a:pt x="1451285" y="2357577"/>
                </a:cubicBezTo>
                <a:lnTo>
                  <a:pt x="1451285" y="2002285"/>
                </a:lnTo>
                <a:cubicBezTo>
                  <a:pt x="1451285" y="1970420"/>
                  <a:pt x="1477117" y="1944588"/>
                  <a:pt x="1508981" y="1944588"/>
                </a:cubicBezTo>
                <a:close/>
                <a:moveTo>
                  <a:pt x="1025220" y="1944588"/>
                </a:moveTo>
                <a:lnTo>
                  <a:pt x="1380512" y="1944588"/>
                </a:lnTo>
                <a:cubicBezTo>
                  <a:pt x="1412376" y="1944588"/>
                  <a:pt x="1438209" y="1970420"/>
                  <a:pt x="1438209" y="2002285"/>
                </a:cubicBezTo>
                <a:lnTo>
                  <a:pt x="1438209" y="2357577"/>
                </a:lnTo>
                <a:cubicBezTo>
                  <a:pt x="1438209" y="2389442"/>
                  <a:pt x="1412376" y="2415274"/>
                  <a:pt x="1380512" y="2415274"/>
                </a:cubicBezTo>
                <a:lnTo>
                  <a:pt x="1025220" y="2415274"/>
                </a:lnTo>
                <a:cubicBezTo>
                  <a:pt x="993355" y="2415274"/>
                  <a:pt x="967523" y="2389442"/>
                  <a:pt x="967523" y="2357577"/>
                </a:cubicBezTo>
                <a:lnTo>
                  <a:pt x="967523" y="2002285"/>
                </a:lnTo>
                <a:cubicBezTo>
                  <a:pt x="967523" y="1970420"/>
                  <a:pt x="993355" y="1944588"/>
                  <a:pt x="1025220" y="1944588"/>
                </a:cubicBezTo>
                <a:close/>
                <a:moveTo>
                  <a:pt x="541458" y="1944588"/>
                </a:moveTo>
                <a:lnTo>
                  <a:pt x="896751" y="1944588"/>
                </a:lnTo>
                <a:cubicBezTo>
                  <a:pt x="928616" y="1944588"/>
                  <a:pt x="954448" y="1970420"/>
                  <a:pt x="954448" y="2002285"/>
                </a:cubicBezTo>
                <a:lnTo>
                  <a:pt x="954448" y="2357577"/>
                </a:lnTo>
                <a:cubicBezTo>
                  <a:pt x="954448" y="2389442"/>
                  <a:pt x="928616" y="2415274"/>
                  <a:pt x="896751" y="2415274"/>
                </a:cubicBezTo>
                <a:lnTo>
                  <a:pt x="541458" y="2415274"/>
                </a:lnTo>
                <a:cubicBezTo>
                  <a:pt x="509593" y="2415274"/>
                  <a:pt x="483761" y="2389442"/>
                  <a:pt x="483761" y="2357577"/>
                </a:cubicBezTo>
                <a:lnTo>
                  <a:pt x="483761" y="2002285"/>
                </a:lnTo>
                <a:cubicBezTo>
                  <a:pt x="483761" y="1970420"/>
                  <a:pt x="509593" y="1944588"/>
                  <a:pt x="541458" y="1944588"/>
                </a:cubicBezTo>
                <a:close/>
                <a:moveTo>
                  <a:pt x="57697" y="1944588"/>
                </a:moveTo>
                <a:lnTo>
                  <a:pt x="412989" y="1944588"/>
                </a:lnTo>
                <a:cubicBezTo>
                  <a:pt x="444854" y="1944588"/>
                  <a:pt x="470686" y="1970420"/>
                  <a:pt x="470686" y="2002285"/>
                </a:cubicBezTo>
                <a:lnTo>
                  <a:pt x="470686" y="2357577"/>
                </a:lnTo>
                <a:cubicBezTo>
                  <a:pt x="470686" y="2389442"/>
                  <a:pt x="444854" y="2415274"/>
                  <a:pt x="412989" y="2415274"/>
                </a:cubicBezTo>
                <a:lnTo>
                  <a:pt x="57697" y="2415274"/>
                </a:lnTo>
                <a:cubicBezTo>
                  <a:pt x="25832" y="2415274"/>
                  <a:pt x="0" y="2389442"/>
                  <a:pt x="0" y="2357577"/>
                </a:cubicBezTo>
                <a:lnTo>
                  <a:pt x="0" y="2002285"/>
                </a:lnTo>
                <a:cubicBezTo>
                  <a:pt x="0" y="1970420"/>
                  <a:pt x="25832" y="1944588"/>
                  <a:pt x="57697" y="1944588"/>
                </a:cubicBezTo>
                <a:close/>
                <a:moveTo>
                  <a:pt x="541459" y="1458444"/>
                </a:moveTo>
                <a:lnTo>
                  <a:pt x="896753" y="1458444"/>
                </a:lnTo>
                <a:cubicBezTo>
                  <a:pt x="928618" y="1458444"/>
                  <a:pt x="954449" y="1484276"/>
                  <a:pt x="954449" y="1516141"/>
                </a:cubicBezTo>
                <a:lnTo>
                  <a:pt x="954449" y="1871430"/>
                </a:lnTo>
                <a:cubicBezTo>
                  <a:pt x="954449" y="1903295"/>
                  <a:pt x="928618" y="1929127"/>
                  <a:pt x="896753" y="1929127"/>
                </a:cubicBezTo>
                <a:lnTo>
                  <a:pt x="541459" y="1929127"/>
                </a:lnTo>
                <a:cubicBezTo>
                  <a:pt x="509594" y="1929127"/>
                  <a:pt x="483762" y="1903295"/>
                  <a:pt x="483762" y="1871430"/>
                </a:cubicBezTo>
                <a:lnTo>
                  <a:pt x="483762" y="1516141"/>
                </a:lnTo>
                <a:cubicBezTo>
                  <a:pt x="483762" y="1484276"/>
                  <a:pt x="509594" y="1458444"/>
                  <a:pt x="541459" y="1458444"/>
                </a:cubicBezTo>
                <a:close/>
                <a:moveTo>
                  <a:pt x="57697" y="1458444"/>
                </a:moveTo>
                <a:lnTo>
                  <a:pt x="412990" y="1458444"/>
                </a:lnTo>
                <a:cubicBezTo>
                  <a:pt x="444855" y="1458444"/>
                  <a:pt x="470687" y="1484276"/>
                  <a:pt x="470687" y="1516141"/>
                </a:cubicBezTo>
                <a:lnTo>
                  <a:pt x="470687" y="1871430"/>
                </a:lnTo>
                <a:cubicBezTo>
                  <a:pt x="470687" y="1903295"/>
                  <a:pt x="444855" y="1929127"/>
                  <a:pt x="412990" y="1929127"/>
                </a:cubicBezTo>
                <a:lnTo>
                  <a:pt x="57697" y="1929127"/>
                </a:lnTo>
                <a:cubicBezTo>
                  <a:pt x="25832" y="1929127"/>
                  <a:pt x="0" y="1903295"/>
                  <a:pt x="0" y="1871430"/>
                </a:cubicBezTo>
                <a:lnTo>
                  <a:pt x="0" y="1516141"/>
                </a:lnTo>
                <a:cubicBezTo>
                  <a:pt x="0" y="1484276"/>
                  <a:pt x="25832" y="1458444"/>
                  <a:pt x="57697" y="1458444"/>
                </a:cubicBezTo>
                <a:close/>
                <a:moveTo>
                  <a:pt x="1992740" y="1458443"/>
                </a:moveTo>
                <a:lnTo>
                  <a:pt x="2348032" y="1458443"/>
                </a:lnTo>
                <a:cubicBezTo>
                  <a:pt x="2379897" y="1458443"/>
                  <a:pt x="2405729" y="1484275"/>
                  <a:pt x="2405729" y="1516140"/>
                </a:cubicBezTo>
                <a:lnTo>
                  <a:pt x="2405729" y="1871430"/>
                </a:lnTo>
                <a:cubicBezTo>
                  <a:pt x="2405729" y="1903295"/>
                  <a:pt x="2379897" y="1929127"/>
                  <a:pt x="2348032" y="1929127"/>
                </a:cubicBezTo>
                <a:lnTo>
                  <a:pt x="1992740" y="1929127"/>
                </a:lnTo>
                <a:cubicBezTo>
                  <a:pt x="1960875" y="1929127"/>
                  <a:pt x="1935043" y="1903295"/>
                  <a:pt x="1935043" y="1871430"/>
                </a:cubicBezTo>
                <a:lnTo>
                  <a:pt x="1935043" y="1516140"/>
                </a:lnTo>
                <a:cubicBezTo>
                  <a:pt x="1935043" y="1484275"/>
                  <a:pt x="1960875" y="1458443"/>
                  <a:pt x="1992740" y="1458443"/>
                </a:cubicBezTo>
                <a:close/>
                <a:moveTo>
                  <a:pt x="1508982" y="1458443"/>
                </a:moveTo>
                <a:lnTo>
                  <a:pt x="1864271" y="1458443"/>
                </a:lnTo>
                <a:cubicBezTo>
                  <a:pt x="1896136" y="1458443"/>
                  <a:pt x="1921968" y="1484275"/>
                  <a:pt x="1921968" y="1516141"/>
                </a:cubicBezTo>
                <a:lnTo>
                  <a:pt x="1921968" y="1871430"/>
                </a:lnTo>
                <a:cubicBezTo>
                  <a:pt x="1921968" y="1903295"/>
                  <a:pt x="1896136" y="1929127"/>
                  <a:pt x="1864271" y="1929127"/>
                </a:cubicBezTo>
                <a:lnTo>
                  <a:pt x="1508982" y="1929127"/>
                </a:lnTo>
                <a:cubicBezTo>
                  <a:pt x="1477118" y="1929127"/>
                  <a:pt x="1451286" y="1903295"/>
                  <a:pt x="1451286" y="1871430"/>
                </a:cubicBezTo>
                <a:lnTo>
                  <a:pt x="1451286" y="1516141"/>
                </a:lnTo>
                <a:cubicBezTo>
                  <a:pt x="1451286" y="1484275"/>
                  <a:pt x="1477118" y="1458443"/>
                  <a:pt x="1508982" y="1458443"/>
                </a:cubicBezTo>
                <a:close/>
                <a:moveTo>
                  <a:pt x="1025221" y="1458443"/>
                </a:moveTo>
                <a:lnTo>
                  <a:pt x="1380513" y="1458443"/>
                </a:lnTo>
                <a:cubicBezTo>
                  <a:pt x="1412378" y="1458443"/>
                  <a:pt x="1438210" y="1484275"/>
                  <a:pt x="1438210" y="1516141"/>
                </a:cubicBezTo>
                <a:lnTo>
                  <a:pt x="1438210" y="1871430"/>
                </a:lnTo>
                <a:cubicBezTo>
                  <a:pt x="1438210" y="1903295"/>
                  <a:pt x="1412378" y="1929127"/>
                  <a:pt x="1380513" y="1929127"/>
                </a:cubicBezTo>
                <a:lnTo>
                  <a:pt x="1025221" y="1929127"/>
                </a:lnTo>
                <a:cubicBezTo>
                  <a:pt x="993356" y="1929127"/>
                  <a:pt x="967524" y="1903295"/>
                  <a:pt x="967524" y="1871430"/>
                </a:cubicBezTo>
                <a:lnTo>
                  <a:pt x="967524" y="1516141"/>
                </a:lnTo>
                <a:cubicBezTo>
                  <a:pt x="967524" y="1484275"/>
                  <a:pt x="993356" y="1458443"/>
                  <a:pt x="1025221" y="1458443"/>
                </a:cubicBezTo>
                <a:close/>
                <a:moveTo>
                  <a:pt x="2960262" y="1458443"/>
                </a:moveTo>
                <a:lnTo>
                  <a:pt x="3315554" y="1458443"/>
                </a:lnTo>
                <a:cubicBezTo>
                  <a:pt x="3347419" y="1458443"/>
                  <a:pt x="3373251" y="1484275"/>
                  <a:pt x="3373251" y="1516140"/>
                </a:cubicBezTo>
                <a:lnTo>
                  <a:pt x="3373251" y="1871430"/>
                </a:lnTo>
                <a:cubicBezTo>
                  <a:pt x="3373251" y="1903295"/>
                  <a:pt x="3347419" y="1929127"/>
                  <a:pt x="3315554" y="1929127"/>
                </a:cubicBezTo>
                <a:lnTo>
                  <a:pt x="2960262" y="1929127"/>
                </a:lnTo>
                <a:cubicBezTo>
                  <a:pt x="2928397" y="1929127"/>
                  <a:pt x="2902565" y="1903295"/>
                  <a:pt x="2902565" y="1871430"/>
                </a:cubicBezTo>
                <a:lnTo>
                  <a:pt x="2902565" y="1516140"/>
                </a:lnTo>
                <a:cubicBezTo>
                  <a:pt x="2902565" y="1484275"/>
                  <a:pt x="2928397" y="1458443"/>
                  <a:pt x="2960262" y="1458443"/>
                </a:cubicBezTo>
                <a:close/>
                <a:moveTo>
                  <a:pt x="2476501" y="1458443"/>
                </a:moveTo>
                <a:lnTo>
                  <a:pt x="2831793" y="1458443"/>
                </a:lnTo>
                <a:cubicBezTo>
                  <a:pt x="2863658" y="1458443"/>
                  <a:pt x="2889490" y="1484275"/>
                  <a:pt x="2889490" y="1516140"/>
                </a:cubicBezTo>
                <a:lnTo>
                  <a:pt x="2889490" y="1871430"/>
                </a:lnTo>
                <a:cubicBezTo>
                  <a:pt x="2889490" y="1903295"/>
                  <a:pt x="2863658" y="1929127"/>
                  <a:pt x="2831793" y="1929127"/>
                </a:cubicBezTo>
                <a:lnTo>
                  <a:pt x="2476501" y="1929127"/>
                </a:lnTo>
                <a:cubicBezTo>
                  <a:pt x="2444636" y="1929127"/>
                  <a:pt x="2418804" y="1903295"/>
                  <a:pt x="2418804" y="1871430"/>
                </a:cubicBezTo>
                <a:lnTo>
                  <a:pt x="2418804" y="1516140"/>
                </a:lnTo>
                <a:cubicBezTo>
                  <a:pt x="2418804" y="1484275"/>
                  <a:pt x="2444636" y="1458443"/>
                  <a:pt x="2476501" y="1458443"/>
                </a:cubicBezTo>
                <a:close/>
                <a:moveTo>
                  <a:pt x="4411545" y="1458443"/>
                </a:moveTo>
                <a:lnTo>
                  <a:pt x="4766837" y="1458443"/>
                </a:lnTo>
                <a:cubicBezTo>
                  <a:pt x="4798702" y="1458443"/>
                  <a:pt x="4824534" y="1484275"/>
                  <a:pt x="4824534" y="1516140"/>
                </a:cubicBezTo>
                <a:lnTo>
                  <a:pt x="4824534" y="1871430"/>
                </a:lnTo>
                <a:cubicBezTo>
                  <a:pt x="4824534" y="1903295"/>
                  <a:pt x="4798702" y="1929127"/>
                  <a:pt x="4766837" y="1929127"/>
                </a:cubicBezTo>
                <a:lnTo>
                  <a:pt x="4411545" y="1929127"/>
                </a:lnTo>
                <a:cubicBezTo>
                  <a:pt x="4379680" y="1929127"/>
                  <a:pt x="4353848" y="1903295"/>
                  <a:pt x="4353848" y="1871430"/>
                </a:cubicBezTo>
                <a:lnTo>
                  <a:pt x="4353848" y="1516140"/>
                </a:lnTo>
                <a:cubicBezTo>
                  <a:pt x="4353848" y="1484275"/>
                  <a:pt x="4379680" y="1458443"/>
                  <a:pt x="4411545" y="1458443"/>
                </a:cubicBezTo>
                <a:close/>
                <a:moveTo>
                  <a:pt x="3927785" y="1458443"/>
                </a:moveTo>
                <a:lnTo>
                  <a:pt x="4283077" y="1458443"/>
                </a:lnTo>
                <a:cubicBezTo>
                  <a:pt x="4314942" y="1458443"/>
                  <a:pt x="4340774" y="1484275"/>
                  <a:pt x="4340774" y="1516140"/>
                </a:cubicBezTo>
                <a:lnTo>
                  <a:pt x="4340774" y="1871430"/>
                </a:lnTo>
                <a:cubicBezTo>
                  <a:pt x="4340774" y="1903295"/>
                  <a:pt x="4314942" y="1929127"/>
                  <a:pt x="4283077" y="1929127"/>
                </a:cubicBezTo>
                <a:lnTo>
                  <a:pt x="3927785" y="1929127"/>
                </a:lnTo>
                <a:cubicBezTo>
                  <a:pt x="3895920" y="1929127"/>
                  <a:pt x="3870088" y="1903295"/>
                  <a:pt x="3870088" y="1871430"/>
                </a:cubicBezTo>
                <a:lnTo>
                  <a:pt x="3870088" y="1516140"/>
                </a:lnTo>
                <a:cubicBezTo>
                  <a:pt x="3870088" y="1484275"/>
                  <a:pt x="3895920" y="1458443"/>
                  <a:pt x="3927785" y="1458443"/>
                </a:cubicBezTo>
                <a:close/>
                <a:moveTo>
                  <a:pt x="3444024" y="1458443"/>
                </a:moveTo>
                <a:lnTo>
                  <a:pt x="3799316" y="1458443"/>
                </a:lnTo>
                <a:cubicBezTo>
                  <a:pt x="3831181" y="1458443"/>
                  <a:pt x="3857013" y="1484275"/>
                  <a:pt x="3857013" y="1516140"/>
                </a:cubicBezTo>
                <a:lnTo>
                  <a:pt x="3857013" y="1871430"/>
                </a:lnTo>
                <a:cubicBezTo>
                  <a:pt x="3857013" y="1903295"/>
                  <a:pt x="3831181" y="1929127"/>
                  <a:pt x="3799316" y="1929127"/>
                </a:cubicBezTo>
                <a:lnTo>
                  <a:pt x="3444024" y="1929127"/>
                </a:lnTo>
                <a:cubicBezTo>
                  <a:pt x="3412159" y="1929127"/>
                  <a:pt x="3386327" y="1903295"/>
                  <a:pt x="3386327" y="1871430"/>
                </a:cubicBezTo>
                <a:lnTo>
                  <a:pt x="3386327" y="1516140"/>
                </a:lnTo>
                <a:cubicBezTo>
                  <a:pt x="3386327" y="1484275"/>
                  <a:pt x="3412159" y="1458443"/>
                  <a:pt x="3444024" y="1458443"/>
                </a:cubicBezTo>
                <a:close/>
                <a:moveTo>
                  <a:pt x="1508983" y="972296"/>
                </a:moveTo>
                <a:lnTo>
                  <a:pt x="1864271" y="972296"/>
                </a:lnTo>
                <a:cubicBezTo>
                  <a:pt x="1896136" y="972296"/>
                  <a:pt x="1921968" y="998129"/>
                  <a:pt x="1921968" y="1029993"/>
                </a:cubicBezTo>
                <a:lnTo>
                  <a:pt x="1921968" y="1385285"/>
                </a:lnTo>
                <a:cubicBezTo>
                  <a:pt x="1921968" y="1417150"/>
                  <a:pt x="1896136" y="1442982"/>
                  <a:pt x="1864271" y="1442982"/>
                </a:cubicBezTo>
                <a:lnTo>
                  <a:pt x="1508983" y="1442982"/>
                </a:lnTo>
                <a:cubicBezTo>
                  <a:pt x="1477119" y="1442982"/>
                  <a:pt x="1451286" y="1417150"/>
                  <a:pt x="1451286" y="1385285"/>
                </a:cubicBezTo>
                <a:lnTo>
                  <a:pt x="1451286" y="1029993"/>
                </a:lnTo>
                <a:cubicBezTo>
                  <a:pt x="1451286" y="998129"/>
                  <a:pt x="1477119" y="972296"/>
                  <a:pt x="1508983" y="972296"/>
                </a:cubicBezTo>
                <a:close/>
                <a:moveTo>
                  <a:pt x="1025222" y="972296"/>
                </a:moveTo>
                <a:lnTo>
                  <a:pt x="1380514" y="972296"/>
                </a:lnTo>
                <a:cubicBezTo>
                  <a:pt x="1412378" y="972296"/>
                  <a:pt x="1438210" y="998129"/>
                  <a:pt x="1438210" y="1029993"/>
                </a:cubicBezTo>
                <a:lnTo>
                  <a:pt x="1438210" y="1385286"/>
                </a:lnTo>
                <a:cubicBezTo>
                  <a:pt x="1438210" y="1417150"/>
                  <a:pt x="1412378" y="1442982"/>
                  <a:pt x="1380514" y="1442982"/>
                </a:cubicBezTo>
                <a:lnTo>
                  <a:pt x="1025222" y="1442982"/>
                </a:lnTo>
                <a:cubicBezTo>
                  <a:pt x="993357" y="1442982"/>
                  <a:pt x="967525" y="1417150"/>
                  <a:pt x="967525" y="1385286"/>
                </a:cubicBezTo>
                <a:lnTo>
                  <a:pt x="967525" y="1029993"/>
                </a:lnTo>
                <a:cubicBezTo>
                  <a:pt x="967525" y="998129"/>
                  <a:pt x="993357" y="972296"/>
                  <a:pt x="1025222" y="972296"/>
                </a:cubicBezTo>
                <a:close/>
                <a:moveTo>
                  <a:pt x="541460" y="972296"/>
                </a:moveTo>
                <a:lnTo>
                  <a:pt x="896753" y="972296"/>
                </a:lnTo>
                <a:cubicBezTo>
                  <a:pt x="928618" y="972296"/>
                  <a:pt x="954450" y="998129"/>
                  <a:pt x="954450" y="1029993"/>
                </a:cubicBezTo>
                <a:lnTo>
                  <a:pt x="954450" y="1385286"/>
                </a:lnTo>
                <a:cubicBezTo>
                  <a:pt x="954450" y="1417150"/>
                  <a:pt x="928618" y="1442982"/>
                  <a:pt x="896753" y="1442982"/>
                </a:cubicBezTo>
                <a:lnTo>
                  <a:pt x="541460" y="1442982"/>
                </a:lnTo>
                <a:cubicBezTo>
                  <a:pt x="509595" y="1442982"/>
                  <a:pt x="483763" y="1417150"/>
                  <a:pt x="483763" y="1385286"/>
                </a:cubicBezTo>
                <a:lnTo>
                  <a:pt x="483763" y="1029993"/>
                </a:lnTo>
                <a:cubicBezTo>
                  <a:pt x="483763" y="998129"/>
                  <a:pt x="509595" y="972296"/>
                  <a:pt x="541460" y="972296"/>
                </a:cubicBezTo>
                <a:close/>
                <a:moveTo>
                  <a:pt x="57698" y="972296"/>
                </a:moveTo>
                <a:lnTo>
                  <a:pt x="412991" y="972296"/>
                </a:lnTo>
                <a:cubicBezTo>
                  <a:pt x="444855" y="972296"/>
                  <a:pt x="470688" y="998129"/>
                  <a:pt x="470688" y="1029993"/>
                </a:cubicBezTo>
                <a:lnTo>
                  <a:pt x="470688" y="1385286"/>
                </a:lnTo>
                <a:cubicBezTo>
                  <a:pt x="470688" y="1417150"/>
                  <a:pt x="444855" y="1442982"/>
                  <a:pt x="412991" y="1442982"/>
                </a:cubicBezTo>
                <a:lnTo>
                  <a:pt x="57698" y="1442982"/>
                </a:lnTo>
                <a:cubicBezTo>
                  <a:pt x="25833" y="1442982"/>
                  <a:pt x="1" y="1417150"/>
                  <a:pt x="1" y="1385286"/>
                </a:cubicBezTo>
                <a:lnTo>
                  <a:pt x="1" y="1029993"/>
                </a:lnTo>
                <a:cubicBezTo>
                  <a:pt x="1" y="998129"/>
                  <a:pt x="25833" y="972296"/>
                  <a:pt x="57698" y="972296"/>
                </a:cubicBezTo>
                <a:close/>
                <a:moveTo>
                  <a:pt x="4411545" y="972296"/>
                </a:moveTo>
                <a:lnTo>
                  <a:pt x="4766837" y="972296"/>
                </a:lnTo>
                <a:cubicBezTo>
                  <a:pt x="4798702" y="972296"/>
                  <a:pt x="4824534" y="998128"/>
                  <a:pt x="4824534" y="1029993"/>
                </a:cubicBezTo>
                <a:lnTo>
                  <a:pt x="4824534" y="1385285"/>
                </a:lnTo>
                <a:cubicBezTo>
                  <a:pt x="4824534" y="1417150"/>
                  <a:pt x="4798702" y="1442982"/>
                  <a:pt x="4766837" y="1442982"/>
                </a:cubicBezTo>
                <a:lnTo>
                  <a:pt x="4411545" y="1442982"/>
                </a:lnTo>
                <a:cubicBezTo>
                  <a:pt x="4379680" y="1442982"/>
                  <a:pt x="4353848" y="1417150"/>
                  <a:pt x="4353848" y="1385285"/>
                </a:cubicBezTo>
                <a:lnTo>
                  <a:pt x="4353848" y="1029993"/>
                </a:lnTo>
                <a:cubicBezTo>
                  <a:pt x="4353848" y="998128"/>
                  <a:pt x="4379680" y="972296"/>
                  <a:pt x="4411545" y="972296"/>
                </a:cubicBezTo>
                <a:close/>
                <a:moveTo>
                  <a:pt x="3927785" y="972296"/>
                </a:moveTo>
                <a:lnTo>
                  <a:pt x="4283077" y="972296"/>
                </a:lnTo>
                <a:cubicBezTo>
                  <a:pt x="4314942" y="972296"/>
                  <a:pt x="4340774" y="998128"/>
                  <a:pt x="4340774" y="1029993"/>
                </a:cubicBezTo>
                <a:lnTo>
                  <a:pt x="4340774" y="1385285"/>
                </a:lnTo>
                <a:cubicBezTo>
                  <a:pt x="4340774" y="1417150"/>
                  <a:pt x="4314942" y="1442982"/>
                  <a:pt x="4283077" y="1442982"/>
                </a:cubicBezTo>
                <a:lnTo>
                  <a:pt x="3927785" y="1442982"/>
                </a:lnTo>
                <a:cubicBezTo>
                  <a:pt x="3895920" y="1442982"/>
                  <a:pt x="3870088" y="1417150"/>
                  <a:pt x="3870088" y="1385285"/>
                </a:cubicBezTo>
                <a:lnTo>
                  <a:pt x="3870088" y="1029993"/>
                </a:lnTo>
                <a:cubicBezTo>
                  <a:pt x="3870088" y="998128"/>
                  <a:pt x="3895920" y="972296"/>
                  <a:pt x="3927785" y="972296"/>
                </a:cubicBezTo>
                <a:close/>
                <a:moveTo>
                  <a:pt x="3444024" y="972296"/>
                </a:moveTo>
                <a:lnTo>
                  <a:pt x="3799316" y="972296"/>
                </a:lnTo>
                <a:cubicBezTo>
                  <a:pt x="3831181" y="972296"/>
                  <a:pt x="3857013" y="998128"/>
                  <a:pt x="3857013" y="1029993"/>
                </a:cubicBezTo>
                <a:lnTo>
                  <a:pt x="3857013" y="1385285"/>
                </a:lnTo>
                <a:cubicBezTo>
                  <a:pt x="3857013" y="1417150"/>
                  <a:pt x="3831181" y="1442982"/>
                  <a:pt x="3799316" y="1442982"/>
                </a:cubicBezTo>
                <a:lnTo>
                  <a:pt x="3444024" y="1442982"/>
                </a:lnTo>
                <a:cubicBezTo>
                  <a:pt x="3412159" y="1442982"/>
                  <a:pt x="3386327" y="1417150"/>
                  <a:pt x="3386327" y="1385285"/>
                </a:cubicBezTo>
                <a:lnTo>
                  <a:pt x="3386327" y="1029993"/>
                </a:lnTo>
                <a:cubicBezTo>
                  <a:pt x="3386327" y="998128"/>
                  <a:pt x="3412159" y="972296"/>
                  <a:pt x="3444024" y="972296"/>
                </a:cubicBezTo>
                <a:close/>
                <a:moveTo>
                  <a:pt x="2960262" y="972296"/>
                </a:moveTo>
                <a:lnTo>
                  <a:pt x="3315554" y="972296"/>
                </a:lnTo>
                <a:cubicBezTo>
                  <a:pt x="3347419" y="972296"/>
                  <a:pt x="3373251" y="998128"/>
                  <a:pt x="3373251" y="1029993"/>
                </a:cubicBezTo>
                <a:lnTo>
                  <a:pt x="3373251" y="1385285"/>
                </a:lnTo>
                <a:cubicBezTo>
                  <a:pt x="3373251" y="1417150"/>
                  <a:pt x="3347419" y="1442982"/>
                  <a:pt x="3315554" y="1442982"/>
                </a:cubicBezTo>
                <a:lnTo>
                  <a:pt x="2960262" y="1442982"/>
                </a:lnTo>
                <a:cubicBezTo>
                  <a:pt x="2928397" y="1442982"/>
                  <a:pt x="2902565" y="1417150"/>
                  <a:pt x="2902565" y="1385285"/>
                </a:cubicBezTo>
                <a:lnTo>
                  <a:pt x="2902565" y="1029993"/>
                </a:lnTo>
                <a:cubicBezTo>
                  <a:pt x="2902565" y="998128"/>
                  <a:pt x="2928397" y="972296"/>
                  <a:pt x="2960262" y="972296"/>
                </a:cubicBezTo>
                <a:close/>
                <a:moveTo>
                  <a:pt x="2476501" y="972296"/>
                </a:moveTo>
                <a:lnTo>
                  <a:pt x="2831793" y="972296"/>
                </a:lnTo>
                <a:cubicBezTo>
                  <a:pt x="2863658" y="972296"/>
                  <a:pt x="2889490" y="998128"/>
                  <a:pt x="2889490" y="1029993"/>
                </a:cubicBezTo>
                <a:lnTo>
                  <a:pt x="2889490" y="1385285"/>
                </a:lnTo>
                <a:cubicBezTo>
                  <a:pt x="2889490" y="1417150"/>
                  <a:pt x="2863658" y="1442982"/>
                  <a:pt x="2831793" y="1442982"/>
                </a:cubicBezTo>
                <a:lnTo>
                  <a:pt x="2476501" y="1442982"/>
                </a:lnTo>
                <a:cubicBezTo>
                  <a:pt x="2444636" y="1442982"/>
                  <a:pt x="2418804" y="1417150"/>
                  <a:pt x="2418804" y="1385285"/>
                </a:cubicBezTo>
                <a:lnTo>
                  <a:pt x="2418804" y="1029993"/>
                </a:lnTo>
                <a:cubicBezTo>
                  <a:pt x="2418804" y="998128"/>
                  <a:pt x="2444636" y="972296"/>
                  <a:pt x="2476501" y="972296"/>
                </a:cubicBezTo>
                <a:close/>
                <a:moveTo>
                  <a:pt x="1992740" y="972296"/>
                </a:moveTo>
                <a:lnTo>
                  <a:pt x="2348032" y="972296"/>
                </a:lnTo>
                <a:cubicBezTo>
                  <a:pt x="2379897" y="972296"/>
                  <a:pt x="2405729" y="998128"/>
                  <a:pt x="2405729" y="1029993"/>
                </a:cubicBezTo>
                <a:lnTo>
                  <a:pt x="2405729" y="1385285"/>
                </a:lnTo>
                <a:cubicBezTo>
                  <a:pt x="2405729" y="1417150"/>
                  <a:pt x="2379897" y="1442982"/>
                  <a:pt x="2348032" y="1442982"/>
                </a:cubicBezTo>
                <a:lnTo>
                  <a:pt x="1992740" y="1442982"/>
                </a:lnTo>
                <a:cubicBezTo>
                  <a:pt x="1960875" y="1442982"/>
                  <a:pt x="1935043" y="1417150"/>
                  <a:pt x="1935043" y="1385285"/>
                </a:cubicBezTo>
                <a:lnTo>
                  <a:pt x="1935043" y="1029993"/>
                </a:lnTo>
                <a:cubicBezTo>
                  <a:pt x="1935043" y="998128"/>
                  <a:pt x="1960875" y="972296"/>
                  <a:pt x="1992740" y="972296"/>
                </a:cubicBezTo>
                <a:close/>
                <a:moveTo>
                  <a:pt x="1508984" y="486149"/>
                </a:moveTo>
                <a:lnTo>
                  <a:pt x="1864271" y="486149"/>
                </a:lnTo>
                <a:cubicBezTo>
                  <a:pt x="1896136" y="486149"/>
                  <a:pt x="1921968" y="511981"/>
                  <a:pt x="1921968" y="543845"/>
                </a:cubicBezTo>
                <a:lnTo>
                  <a:pt x="1921968" y="899137"/>
                </a:lnTo>
                <a:cubicBezTo>
                  <a:pt x="1921968" y="931003"/>
                  <a:pt x="1896136" y="956834"/>
                  <a:pt x="1864271" y="956834"/>
                </a:cubicBezTo>
                <a:lnTo>
                  <a:pt x="1508984" y="956834"/>
                </a:lnTo>
                <a:cubicBezTo>
                  <a:pt x="1477119" y="956834"/>
                  <a:pt x="1451287" y="931003"/>
                  <a:pt x="1451287" y="899137"/>
                </a:cubicBezTo>
                <a:lnTo>
                  <a:pt x="1451287" y="543845"/>
                </a:lnTo>
                <a:cubicBezTo>
                  <a:pt x="1451287" y="511981"/>
                  <a:pt x="1477119" y="486149"/>
                  <a:pt x="1508984" y="486149"/>
                </a:cubicBezTo>
                <a:close/>
                <a:moveTo>
                  <a:pt x="1025223" y="486149"/>
                </a:moveTo>
                <a:lnTo>
                  <a:pt x="1380514" y="486149"/>
                </a:lnTo>
                <a:cubicBezTo>
                  <a:pt x="1412378" y="486149"/>
                  <a:pt x="1438211" y="511981"/>
                  <a:pt x="1438211" y="543845"/>
                </a:cubicBezTo>
                <a:lnTo>
                  <a:pt x="1438211" y="899138"/>
                </a:lnTo>
                <a:cubicBezTo>
                  <a:pt x="1438211" y="931003"/>
                  <a:pt x="1412378" y="956835"/>
                  <a:pt x="1380514" y="956835"/>
                </a:cubicBezTo>
                <a:lnTo>
                  <a:pt x="1025223" y="956835"/>
                </a:lnTo>
                <a:cubicBezTo>
                  <a:pt x="993358" y="956835"/>
                  <a:pt x="967525" y="931003"/>
                  <a:pt x="967525" y="899138"/>
                </a:cubicBezTo>
                <a:lnTo>
                  <a:pt x="967525" y="543845"/>
                </a:lnTo>
                <a:cubicBezTo>
                  <a:pt x="967525" y="511981"/>
                  <a:pt x="993358" y="486149"/>
                  <a:pt x="1025223" y="486149"/>
                </a:cubicBezTo>
                <a:close/>
                <a:moveTo>
                  <a:pt x="541460" y="486149"/>
                </a:moveTo>
                <a:lnTo>
                  <a:pt x="896753" y="486149"/>
                </a:lnTo>
                <a:cubicBezTo>
                  <a:pt x="928618" y="486149"/>
                  <a:pt x="954451" y="511981"/>
                  <a:pt x="954451" y="543846"/>
                </a:cubicBezTo>
                <a:lnTo>
                  <a:pt x="954451" y="899138"/>
                </a:lnTo>
                <a:cubicBezTo>
                  <a:pt x="954451" y="931003"/>
                  <a:pt x="928618" y="956835"/>
                  <a:pt x="896753" y="956835"/>
                </a:cubicBezTo>
                <a:lnTo>
                  <a:pt x="541460" y="956835"/>
                </a:lnTo>
                <a:cubicBezTo>
                  <a:pt x="509595" y="956835"/>
                  <a:pt x="483763" y="931003"/>
                  <a:pt x="483763" y="899138"/>
                </a:cubicBezTo>
                <a:lnTo>
                  <a:pt x="483763" y="543846"/>
                </a:lnTo>
                <a:cubicBezTo>
                  <a:pt x="483763" y="511981"/>
                  <a:pt x="509595" y="486149"/>
                  <a:pt x="541460" y="486149"/>
                </a:cubicBezTo>
                <a:close/>
                <a:moveTo>
                  <a:pt x="3444024" y="486148"/>
                </a:moveTo>
                <a:lnTo>
                  <a:pt x="3799316" y="486148"/>
                </a:lnTo>
                <a:cubicBezTo>
                  <a:pt x="3831181" y="486148"/>
                  <a:pt x="3857013" y="511980"/>
                  <a:pt x="3857013" y="543845"/>
                </a:cubicBezTo>
                <a:lnTo>
                  <a:pt x="3857013" y="899137"/>
                </a:lnTo>
                <a:cubicBezTo>
                  <a:pt x="3857013" y="931003"/>
                  <a:pt x="3831181" y="956834"/>
                  <a:pt x="3799316" y="956834"/>
                </a:cubicBezTo>
                <a:lnTo>
                  <a:pt x="3444024" y="956834"/>
                </a:lnTo>
                <a:cubicBezTo>
                  <a:pt x="3412159" y="956834"/>
                  <a:pt x="3386327" y="931003"/>
                  <a:pt x="3386327" y="899137"/>
                </a:cubicBezTo>
                <a:lnTo>
                  <a:pt x="3386327" y="543845"/>
                </a:lnTo>
                <a:cubicBezTo>
                  <a:pt x="3386327" y="511980"/>
                  <a:pt x="3412159" y="486148"/>
                  <a:pt x="3444024" y="486148"/>
                </a:cubicBezTo>
                <a:close/>
                <a:moveTo>
                  <a:pt x="2960262" y="486148"/>
                </a:moveTo>
                <a:lnTo>
                  <a:pt x="3315554" y="486148"/>
                </a:lnTo>
                <a:cubicBezTo>
                  <a:pt x="3347419" y="486148"/>
                  <a:pt x="3373251" y="511981"/>
                  <a:pt x="3373251" y="543845"/>
                </a:cubicBezTo>
                <a:lnTo>
                  <a:pt x="3373251" y="899137"/>
                </a:lnTo>
                <a:cubicBezTo>
                  <a:pt x="3373251" y="931003"/>
                  <a:pt x="3347419" y="956834"/>
                  <a:pt x="3315554" y="956834"/>
                </a:cubicBezTo>
                <a:lnTo>
                  <a:pt x="2960262" y="956834"/>
                </a:lnTo>
                <a:cubicBezTo>
                  <a:pt x="2928397" y="956834"/>
                  <a:pt x="2902565" y="931003"/>
                  <a:pt x="2902565" y="899137"/>
                </a:cubicBezTo>
                <a:lnTo>
                  <a:pt x="2902565" y="543845"/>
                </a:lnTo>
                <a:cubicBezTo>
                  <a:pt x="2902565" y="511981"/>
                  <a:pt x="2928397" y="486148"/>
                  <a:pt x="2960262" y="486148"/>
                </a:cubicBezTo>
                <a:close/>
                <a:moveTo>
                  <a:pt x="3927785" y="486148"/>
                </a:moveTo>
                <a:lnTo>
                  <a:pt x="4283077" y="486148"/>
                </a:lnTo>
                <a:cubicBezTo>
                  <a:pt x="4314942" y="486148"/>
                  <a:pt x="4340774" y="511980"/>
                  <a:pt x="4340774" y="543845"/>
                </a:cubicBezTo>
                <a:lnTo>
                  <a:pt x="4340774" y="899137"/>
                </a:lnTo>
                <a:cubicBezTo>
                  <a:pt x="4340774" y="931003"/>
                  <a:pt x="4314942" y="956834"/>
                  <a:pt x="4283077" y="956834"/>
                </a:cubicBezTo>
                <a:lnTo>
                  <a:pt x="3927785" y="956834"/>
                </a:lnTo>
                <a:cubicBezTo>
                  <a:pt x="3895920" y="956834"/>
                  <a:pt x="3870088" y="931003"/>
                  <a:pt x="3870088" y="899137"/>
                </a:cubicBezTo>
                <a:lnTo>
                  <a:pt x="3870088" y="543845"/>
                </a:lnTo>
                <a:cubicBezTo>
                  <a:pt x="3870088" y="511980"/>
                  <a:pt x="3895920" y="486148"/>
                  <a:pt x="3927785" y="486148"/>
                </a:cubicBezTo>
                <a:close/>
                <a:moveTo>
                  <a:pt x="1025223" y="0"/>
                </a:moveTo>
                <a:lnTo>
                  <a:pt x="1380514" y="0"/>
                </a:lnTo>
                <a:cubicBezTo>
                  <a:pt x="1412378" y="0"/>
                  <a:pt x="1438211" y="25832"/>
                  <a:pt x="1438211" y="57697"/>
                </a:cubicBezTo>
                <a:lnTo>
                  <a:pt x="1438211" y="412990"/>
                </a:lnTo>
                <a:cubicBezTo>
                  <a:pt x="1438211" y="444855"/>
                  <a:pt x="1412378" y="470687"/>
                  <a:pt x="1380514" y="470687"/>
                </a:cubicBezTo>
                <a:lnTo>
                  <a:pt x="1025223" y="470687"/>
                </a:lnTo>
                <a:cubicBezTo>
                  <a:pt x="993358" y="470687"/>
                  <a:pt x="967525" y="444855"/>
                  <a:pt x="967525" y="412990"/>
                </a:cubicBezTo>
                <a:lnTo>
                  <a:pt x="967525" y="57697"/>
                </a:lnTo>
                <a:cubicBezTo>
                  <a:pt x="967525" y="25832"/>
                  <a:pt x="993358" y="0"/>
                  <a:pt x="1025223" y="0"/>
                </a:cubicBezTo>
                <a:close/>
                <a:moveTo>
                  <a:pt x="3444024" y="0"/>
                </a:moveTo>
                <a:lnTo>
                  <a:pt x="3799316" y="0"/>
                </a:lnTo>
                <a:cubicBezTo>
                  <a:pt x="3831181" y="0"/>
                  <a:pt x="3857013" y="25832"/>
                  <a:pt x="3857013" y="57697"/>
                </a:cubicBezTo>
                <a:lnTo>
                  <a:pt x="3857013" y="412990"/>
                </a:lnTo>
                <a:cubicBezTo>
                  <a:pt x="3857013" y="444854"/>
                  <a:pt x="3831181" y="470687"/>
                  <a:pt x="3799316" y="470687"/>
                </a:cubicBezTo>
                <a:lnTo>
                  <a:pt x="3444024" y="470687"/>
                </a:lnTo>
                <a:cubicBezTo>
                  <a:pt x="3412159" y="470687"/>
                  <a:pt x="3386327" y="444854"/>
                  <a:pt x="3386327" y="412990"/>
                </a:cubicBezTo>
                <a:lnTo>
                  <a:pt x="3386327" y="57697"/>
                </a:lnTo>
                <a:cubicBezTo>
                  <a:pt x="3386327" y="25832"/>
                  <a:pt x="3412159" y="0"/>
                  <a:pt x="3444024" y="0"/>
                </a:cubicBezTo>
                <a:close/>
              </a:path>
            </a:pathLst>
          </a:custGeom>
          <a:blipFill dpi="0" rotWithShape="1">
            <a:blip r:embed="rId4"/>
            <a:srcRect/>
            <a:stretch>
              <a:fillRect/>
            </a:stretch>
          </a:blipFill>
          <a:ln>
            <a:noFill/>
          </a:ln>
        </p:spPr>
        <p:txBody>
          <a:bodyPr anchor="ctr"/>
          <a:lstStyle/>
          <a:p>
            <a:endParaRPr lang="zh-CN" altLang="en-US"/>
          </a:p>
        </p:txBody>
      </p:sp>
      <p:sp>
        <p:nvSpPr>
          <p:cNvPr id="6" name="MH_Picture_1"/>
          <p:cNvSpPr>
            <a:spLocks/>
          </p:cNvSpPr>
          <p:nvPr/>
        </p:nvSpPr>
        <p:spPr bwMode="auto">
          <a:xfrm>
            <a:off x="6588224" y="2024777"/>
            <a:ext cx="2349763" cy="2123145"/>
          </a:xfrm>
          <a:custGeom>
            <a:avLst/>
            <a:gdLst>
              <a:gd name="T0" fmla="*/ 824350 w 4824534"/>
              <a:gd name="T1" fmla="*/ 1293465 h 4359875"/>
              <a:gd name="T2" fmla="*/ 663321 w 4824534"/>
              <a:gd name="T3" fmla="*/ 1293464 h 4359875"/>
              <a:gd name="T4" fmla="*/ 985380 w 4824534"/>
              <a:gd name="T5" fmla="*/ 1131780 h 4359875"/>
              <a:gd name="T6" fmla="*/ 824350 w 4824534"/>
              <a:gd name="T7" fmla="*/ 1131779 h 4359875"/>
              <a:gd name="T8" fmla="*/ 663321 w 4824534"/>
              <a:gd name="T9" fmla="*/ 1131779 h 4359875"/>
              <a:gd name="T10" fmla="*/ 502293 w 4824534"/>
              <a:gd name="T11" fmla="*/ 1131779 h 4359875"/>
              <a:gd name="T12" fmla="*/ 985380 w 4824534"/>
              <a:gd name="T13" fmla="*/ 970095 h 4359875"/>
              <a:gd name="T14" fmla="*/ 824350 w 4824534"/>
              <a:gd name="T15" fmla="*/ 970095 h 4359875"/>
              <a:gd name="T16" fmla="*/ 663321 w 4824534"/>
              <a:gd name="T17" fmla="*/ 970095 h 4359875"/>
              <a:gd name="T18" fmla="*/ 502293 w 4824534"/>
              <a:gd name="T19" fmla="*/ 970095 h 4359875"/>
              <a:gd name="T20" fmla="*/ 341263 w 4824534"/>
              <a:gd name="T21" fmla="*/ 970095 h 4359875"/>
              <a:gd name="T22" fmla="*/ 1146409 w 4824534"/>
              <a:gd name="T23" fmla="*/ 970094 h 4359875"/>
              <a:gd name="T24" fmla="*/ 1307438 w 4824534"/>
              <a:gd name="T25" fmla="*/ 808413 h 4359875"/>
              <a:gd name="T26" fmla="*/ 1146409 w 4824534"/>
              <a:gd name="T27" fmla="*/ 808413 h 4359875"/>
              <a:gd name="T28" fmla="*/ 985380 w 4824534"/>
              <a:gd name="T29" fmla="*/ 808413 h 4359875"/>
              <a:gd name="T30" fmla="*/ 824350 w 4824534"/>
              <a:gd name="T31" fmla="*/ 808413 h 4359875"/>
              <a:gd name="T32" fmla="*/ 663321 w 4824534"/>
              <a:gd name="T33" fmla="*/ 808413 h 4359875"/>
              <a:gd name="T34" fmla="*/ 502294 w 4824534"/>
              <a:gd name="T35" fmla="*/ 808413 h 4359875"/>
              <a:gd name="T36" fmla="*/ 341263 w 4824534"/>
              <a:gd name="T37" fmla="*/ 808413 h 4359875"/>
              <a:gd name="T38" fmla="*/ 180235 w 4824534"/>
              <a:gd name="T39" fmla="*/ 808413 h 4359875"/>
              <a:gd name="T40" fmla="*/ 1468466 w 4824534"/>
              <a:gd name="T41" fmla="*/ 646730 h 4359875"/>
              <a:gd name="T42" fmla="*/ 1307438 w 4824534"/>
              <a:gd name="T43" fmla="*/ 646730 h 4359875"/>
              <a:gd name="T44" fmla="*/ 1146409 w 4824534"/>
              <a:gd name="T45" fmla="*/ 646730 h 4359875"/>
              <a:gd name="T46" fmla="*/ 985380 w 4824534"/>
              <a:gd name="T47" fmla="*/ 646730 h 4359875"/>
              <a:gd name="T48" fmla="*/ 824350 w 4824534"/>
              <a:gd name="T49" fmla="*/ 646730 h 4359875"/>
              <a:gd name="T50" fmla="*/ 663321 w 4824534"/>
              <a:gd name="T51" fmla="*/ 646730 h 4359875"/>
              <a:gd name="T52" fmla="*/ 502294 w 4824534"/>
              <a:gd name="T53" fmla="*/ 646730 h 4359875"/>
              <a:gd name="T54" fmla="*/ 341263 w 4824534"/>
              <a:gd name="T55" fmla="*/ 646730 h 4359875"/>
              <a:gd name="T56" fmla="*/ 180235 w 4824534"/>
              <a:gd name="T57" fmla="*/ 646730 h 4359875"/>
              <a:gd name="T58" fmla="*/ 19206 w 4824534"/>
              <a:gd name="T59" fmla="*/ 646730 h 4359875"/>
              <a:gd name="T60" fmla="*/ 180235 w 4824534"/>
              <a:gd name="T61" fmla="*/ 485049 h 4359875"/>
              <a:gd name="T62" fmla="*/ 19206 w 4824534"/>
              <a:gd name="T63" fmla="*/ 485049 h 4359875"/>
              <a:gd name="T64" fmla="*/ 663321 w 4824534"/>
              <a:gd name="T65" fmla="*/ 485048 h 4359875"/>
              <a:gd name="T66" fmla="*/ 502294 w 4824534"/>
              <a:gd name="T67" fmla="*/ 485048 h 4359875"/>
              <a:gd name="T68" fmla="*/ 341264 w 4824534"/>
              <a:gd name="T69" fmla="*/ 485048 h 4359875"/>
              <a:gd name="T70" fmla="*/ 985380 w 4824534"/>
              <a:gd name="T71" fmla="*/ 485048 h 4359875"/>
              <a:gd name="T72" fmla="*/ 824350 w 4824534"/>
              <a:gd name="T73" fmla="*/ 485048 h 4359875"/>
              <a:gd name="T74" fmla="*/ 1468466 w 4824534"/>
              <a:gd name="T75" fmla="*/ 485048 h 4359875"/>
              <a:gd name="T76" fmla="*/ 1307438 w 4824534"/>
              <a:gd name="T77" fmla="*/ 485048 h 4359875"/>
              <a:gd name="T78" fmla="*/ 1146409 w 4824534"/>
              <a:gd name="T79" fmla="*/ 485048 h 4359875"/>
              <a:gd name="T80" fmla="*/ 502294 w 4824534"/>
              <a:gd name="T81" fmla="*/ 323365 h 4359875"/>
              <a:gd name="T82" fmla="*/ 341265 w 4824534"/>
              <a:gd name="T83" fmla="*/ 323365 h 4359875"/>
              <a:gd name="T84" fmla="*/ 180235 w 4824534"/>
              <a:gd name="T85" fmla="*/ 323365 h 4359875"/>
              <a:gd name="T86" fmla="*/ 19206 w 4824534"/>
              <a:gd name="T87" fmla="*/ 323365 h 4359875"/>
              <a:gd name="T88" fmla="*/ 1468466 w 4824534"/>
              <a:gd name="T89" fmla="*/ 323365 h 4359875"/>
              <a:gd name="T90" fmla="*/ 1307438 w 4824534"/>
              <a:gd name="T91" fmla="*/ 323365 h 4359875"/>
              <a:gd name="T92" fmla="*/ 1146409 w 4824534"/>
              <a:gd name="T93" fmla="*/ 323365 h 4359875"/>
              <a:gd name="T94" fmla="*/ 985380 w 4824534"/>
              <a:gd name="T95" fmla="*/ 323365 h 4359875"/>
              <a:gd name="T96" fmla="*/ 824350 w 4824534"/>
              <a:gd name="T97" fmla="*/ 323365 h 4359875"/>
              <a:gd name="T98" fmla="*/ 663321 w 4824534"/>
              <a:gd name="T99" fmla="*/ 323365 h 4359875"/>
              <a:gd name="T100" fmla="*/ 502294 w 4824534"/>
              <a:gd name="T101" fmla="*/ 161683 h 4359875"/>
              <a:gd name="T102" fmla="*/ 341266 w 4824534"/>
              <a:gd name="T103" fmla="*/ 161683 h 4359875"/>
              <a:gd name="T104" fmla="*/ 180235 w 4824534"/>
              <a:gd name="T105" fmla="*/ 161683 h 4359875"/>
              <a:gd name="T106" fmla="*/ 1146409 w 4824534"/>
              <a:gd name="T107" fmla="*/ 161683 h 4359875"/>
              <a:gd name="T108" fmla="*/ 985380 w 4824534"/>
              <a:gd name="T109" fmla="*/ 161683 h 4359875"/>
              <a:gd name="T110" fmla="*/ 1307438 w 4824534"/>
              <a:gd name="T111" fmla="*/ 161683 h 4359875"/>
              <a:gd name="T112" fmla="*/ 341266 w 4824534"/>
              <a:gd name="T113" fmla="*/ 0 h 4359875"/>
              <a:gd name="T114" fmla="*/ 1146409 w 4824534"/>
              <a:gd name="T115" fmla="*/ 0 h 43598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24534" h="4359875">
                <a:moveTo>
                  <a:pt x="2476503" y="3889189"/>
                </a:moveTo>
                <a:lnTo>
                  <a:pt x="2831795" y="3889189"/>
                </a:lnTo>
                <a:cubicBezTo>
                  <a:pt x="2863660" y="3889189"/>
                  <a:pt x="2889492" y="3915021"/>
                  <a:pt x="2889492" y="3946886"/>
                </a:cubicBezTo>
                <a:lnTo>
                  <a:pt x="2889492" y="4302178"/>
                </a:lnTo>
                <a:cubicBezTo>
                  <a:pt x="2889492" y="4334043"/>
                  <a:pt x="2863660" y="4359875"/>
                  <a:pt x="2831795" y="4359875"/>
                </a:cubicBezTo>
                <a:lnTo>
                  <a:pt x="2476503" y="4359875"/>
                </a:lnTo>
                <a:cubicBezTo>
                  <a:pt x="2444638" y="4359875"/>
                  <a:pt x="2418806" y="4334043"/>
                  <a:pt x="2418806" y="4302178"/>
                </a:cubicBezTo>
                <a:lnTo>
                  <a:pt x="2418806" y="3946886"/>
                </a:lnTo>
                <a:cubicBezTo>
                  <a:pt x="2418806" y="3915021"/>
                  <a:pt x="2444638" y="3889189"/>
                  <a:pt x="2476503" y="3889189"/>
                </a:cubicBezTo>
                <a:close/>
                <a:moveTo>
                  <a:pt x="1992739" y="3889185"/>
                </a:moveTo>
                <a:lnTo>
                  <a:pt x="2348031" y="3889185"/>
                </a:lnTo>
                <a:cubicBezTo>
                  <a:pt x="2379896" y="3889185"/>
                  <a:pt x="2405728" y="3915017"/>
                  <a:pt x="2405728" y="3946882"/>
                </a:cubicBezTo>
                <a:lnTo>
                  <a:pt x="2405728" y="4302174"/>
                </a:lnTo>
                <a:cubicBezTo>
                  <a:pt x="2405728" y="4334039"/>
                  <a:pt x="2379896" y="4359871"/>
                  <a:pt x="2348031" y="4359871"/>
                </a:cubicBezTo>
                <a:lnTo>
                  <a:pt x="1992739" y="4359871"/>
                </a:lnTo>
                <a:cubicBezTo>
                  <a:pt x="1960874" y="4359871"/>
                  <a:pt x="1935042" y="4334039"/>
                  <a:pt x="1935042" y="4302174"/>
                </a:cubicBezTo>
                <a:lnTo>
                  <a:pt x="1935042" y="3946882"/>
                </a:lnTo>
                <a:cubicBezTo>
                  <a:pt x="1935042" y="3915017"/>
                  <a:pt x="1960874" y="3889185"/>
                  <a:pt x="1992739" y="3889185"/>
                </a:cubicBezTo>
                <a:close/>
                <a:moveTo>
                  <a:pt x="2960263" y="3403034"/>
                </a:moveTo>
                <a:lnTo>
                  <a:pt x="3315555" y="3403034"/>
                </a:lnTo>
                <a:cubicBezTo>
                  <a:pt x="3347420" y="3403034"/>
                  <a:pt x="3373252" y="3428866"/>
                  <a:pt x="3373252" y="3460731"/>
                </a:cubicBezTo>
                <a:lnTo>
                  <a:pt x="3373252" y="3816023"/>
                </a:lnTo>
                <a:cubicBezTo>
                  <a:pt x="3373252" y="3847888"/>
                  <a:pt x="3347420" y="3873720"/>
                  <a:pt x="3315555" y="3873720"/>
                </a:cubicBezTo>
                <a:lnTo>
                  <a:pt x="2960263" y="3873720"/>
                </a:lnTo>
                <a:cubicBezTo>
                  <a:pt x="2928398" y="3873720"/>
                  <a:pt x="2902566" y="3847888"/>
                  <a:pt x="2902566" y="3816023"/>
                </a:cubicBezTo>
                <a:lnTo>
                  <a:pt x="2902566" y="3460731"/>
                </a:lnTo>
                <a:cubicBezTo>
                  <a:pt x="2902566" y="3428866"/>
                  <a:pt x="2928398" y="3403034"/>
                  <a:pt x="2960263" y="3403034"/>
                </a:cubicBezTo>
                <a:close/>
                <a:moveTo>
                  <a:pt x="2476502" y="3403033"/>
                </a:moveTo>
                <a:lnTo>
                  <a:pt x="2831794" y="3403033"/>
                </a:lnTo>
                <a:cubicBezTo>
                  <a:pt x="2863659" y="3403033"/>
                  <a:pt x="2889491" y="3428865"/>
                  <a:pt x="2889491" y="3460730"/>
                </a:cubicBezTo>
                <a:lnTo>
                  <a:pt x="2889491" y="3816022"/>
                </a:lnTo>
                <a:cubicBezTo>
                  <a:pt x="2889491" y="3847887"/>
                  <a:pt x="2863659" y="3873719"/>
                  <a:pt x="2831794" y="3873719"/>
                </a:cubicBezTo>
                <a:lnTo>
                  <a:pt x="2476502" y="3873719"/>
                </a:lnTo>
                <a:cubicBezTo>
                  <a:pt x="2444637" y="3873719"/>
                  <a:pt x="2418805" y="3847887"/>
                  <a:pt x="2418805" y="3816022"/>
                </a:cubicBezTo>
                <a:lnTo>
                  <a:pt x="2418805" y="3460730"/>
                </a:lnTo>
                <a:cubicBezTo>
                  <a:pt x="2418805" y="3428865"/>
                  <a:pt x="2444637" y="3403033"/>
                  <a:pt x="2476502" y="3403033"/>
                </a:cubicBezTo>
                <a:close/>
                <a:moveTo>
                  <a:pt x="1992740" y="3403033"/>
                </a:moveTo>
                <a:lnTo>
                  <a:pt x="2348032" y="3403033"/>
                </a:lnTo>
                <a:cubicBezTo>
                  <a:pt x="2379897" y="3403033"/>
                  <a:pt x="2405729" y="3428865"/>
                  <a:pt x="2405729" y="3460730"/>
                </a:cubicBezTo>
                <a:lnTo>
                  <a:pt x="2405729" y="3816022"/>
                </a:lnTo>
                <a:cubicBezTo>
                  <a:pt x="2405729" y="3847887"/>
                  <a:pt x="2379897" y="3873719"/>
                  <a:pt x="2348032" y="3873719"/>
                </a:cubicBezTo>
                <a:lnTo>
                  <a:pt x="1992740" y="3873719"/>
                </a:lnTo>
                <a:cubicBezTo>
                  <a:pt x="1960875" y="3873719"/>
                  <a:pt x="1935043" y="3847887"/>
                  <a:pt x="1935043" y="3816022"/>
                </a:cubicBezTo>
                <a:lnTo>
                  <a:pt x="1935043" y="3460730"/>
                </a:lnTo>
                <a:cubicBezTo>
                  <a:pt x="1935043" y="3428865"/>
                  <a:pt x="1960875" y="3403033"/>
                  <a:pt x="1992740" y="3403033"/>
                </a:cubicBezTo>
                <a:close/>
                <a:moveTo>
                  <a:pt x="1508979" y="3403032"/>
                </a:moveTo>
                <a:lnTo>
                  <a:pt x="1864271" y="3403032"/>
                </a:lnTo>
                <a:cubicBezTo>
                  <a:pt x="1896136" y="3403032"/>
                  <a:pt x="1921968" y="3428864"/>
                  <a:pt x="1921968" y="3460729"/>
                </a:cubicBezTo>
                <a:lnTo>
                  <a:pt x="1921968" y="3816021"/>
                </a:lnTo>
                <a:cubicBezTo>
                  <a:pt x="1921968" y="3847886"/>
                  <a:pt x="1896136" y="3873718"/>
                  <a:pt x="1864271" y="3873718"/>
                </a:cubicBezTo>
                <a:lnTo>
                  <a:pt x="1508979" y="3873718"/>
                </a:lnTo>
                <a:cubicBezTo>
                  <a:pt x="1477114" y="3873718"/>
                  <a:pt x="1451282" y="3847886"/>
                  <a:pt x="1451282" y="3816021"/>
                </a:cubicBezTo>
                <a:lnTo>
                  <a:pt x="1451282" y="3460729"/>
                </a:lnTo>
                <a:cubicBezTo>
                  <a:pt x="1451282" y="3428864"/>
                  <a:pt x="1477114" y="3403032"/>
                  <a:pt x="1508979" y="3403032"/>
                </a:cubicBezTo>
                <a:close/>
                <a:moveTo>
                  <a:pt x="2960263" y="2916883"/>
                </a:moveTo>
                <a:lnTo>
                  <a:pt x="3315555" y="2916883"/>
                </a:lnTo>
                <a:cubicBezTo>
                  <a:pt x="3347420" y="2916883"/>
                  <a:pt x="3373252" y="2942715"/>
                  <a:pt x="3373252" y="2974580"/>
                </a:cubicBezTo>
                <a:lnTo>
                  <a:pt x="3373252" y="3329872"/>
                </a:lnTo>
                <a:cubicBezTo>
                  <a:pt x="3373252" y="3361737"/>
                  <a:pt x="3347420" y="3387569"/>
                  <a:pt x="3315555" y="3387569"/>
                </a:cubicBezTo>
                <a:lnTo>
                  <a:pt x="2960263" y="3387569"/>
                </a:lnTo>
                <a:cubicBezTo>
                  <a:pt x="2928398" y="3387569"/>
                  <a:pt x="2902566" y="3361737"/>
                  <a:pt x="2902566" y="3329872"/>
                </a:cubicBezTo>
                <a:lnTo>
                  <a:pt x="2902566" y="2974580"/>
                </a:lnTo>
                <a:cubicBezTo>
                  <a:pt x="2902566" y="2942715"/>
                  <a:pt x="2928398" y="2916883"/>
                  <a:pt x="2960263" y="2916883"/>
                </a:cubicBezTo>
                <a:close/>
                <a:moveTo>
                  <a:pt x="2476501" y="2916883"/>
                </a:moveTo>
                <a:lnTo>
                  <a:pt x="2831793" y="2916883"/>
                </a:lnTo>
                <a:cubicBezTo>
                  <a:pt x="2863658" y="2916883"/>
                  <a:pt x="2889490" y="2942715"/>
                  <a:pt x="2889490" y="2974580"/>
                </a:cubicBezTo>
                <a:lnTo>
                  <a:pt x="2889490" y="3329872"/>
                </a:lnTo>
                <a:cubicBezTo>
                  <a:pt x="2889490" y="3361737"/>
                  <a:pt x="2863658" y="3387569"/>
                  <a:pt x="2831793" y="3387569"/>
                </a:cubicBezTo>
                <a:lnTo>
                  <a:pt x="2476501" y="3387569"/>
                </a:lnTo>
                <a:cubicBezTo>
                  <a:pt x="2444636" y="3387569"/>
                  <a:pt x="2418804" y="3361737"/>
                  <a:pt x="2418804" y="3329872"/>
                </a:cubicBezTo>
                <a:lnTo>
                  <a:pt x="2418804" y="2974580"/>
                </a:lnTo>
                <a:cubicBezTo>
                  <a:pt x="2418804" y="2942715"/>
                  <a:pt x="2444636" y="2916883"/>
                  <a:pt x="2476501" y="2916883"/>
                </a:cubicBezTo>
                <a:close/>
                <a:moveTo>
                  <a:pt x="1992740" y="2916883"/>
                </a:moveTo>
                <a:lnTo>
                  <a:pt x="2348032" y="2916883"/>
                </a:lnTo>
                <a:cubicBezTo>
                  <a:pt x="2379897" y="2916883"/>
                  <a:pt x="2405729" y="2942715"/>
                  <a:pt x="2405729" y="2974580"/>
                </a:cubicBezTo>
                <a:lnTo>
                  <a:pt x="2405729" y="3329872"/>
                </a:lnTo>
                <a:cubicBezTo>
                  <a:pt x="2405729" y="3361737"/>
                  <a:pt x="2379897" y="3387569"/>
                  <a:pt x="2348032" y="3387569"/>
                </a:cubicBezTo>
                <a:lnTo>
                  <a:pt x="1992740" y="3387569"/>
                </a:lnTo>
                <a:cubicBezTo>
                  <a:pt x="1960875" y="3387569"/>
                  <a:pt x="1935043" y="3361737"/>
                  <a:pt x="1935043" y="3329872"/>
                </a:cubicBezTo>
                <a:lnTo>
                  <a:pt x="1935043" y="2974580"/>
                </a:lnTo>
                <a:cubicBezTo>
                  <a:pt x="1935043" y="2942715"/>
                  <a:pt x="1960875" y="2916883"/>
                  <a:pt x="1992740" y="2916883"/>
                </a:cubicBezTo>
                <a:close/>
                <a:moveTo>
                  <a:pt x="1508980" y="2916883"/>
                </a:moveTo>
                <a:lnTo>
                  <a:pt x="1864271" y="2916883"/>
                </a:lnTo>
                <a:cubicBezTo>
                  <a:pt x="1896136" y="2916883"/>
                  <a:pt x="1921968" y="2942715"/>
                  <a:pt x="1921968" y="2974580"/>
                </a:cubicBezTo>
                <a:lnTo>
                  <a:pt x="1921968" y="3329872"/>
                </a:lnTo>
                <a:cubicBezTo>
                  <a:pt x="1921968" y="3361737"/>
                  <a:pt x="1896136" y="3387569"/>
                  <a:pt x="1864271" y="3387569"/>
                </a:cubicBezTo>
                <a:lnTo>
                  <a:pt x="1508980" y="3387569"/>
                </a:lnTo>
                <a:cubicBezTo>
                  <a:pt x="1477115" y="3387569"/>
                  <a:pt x="1451283" y="3361737"/>
                  <a:pt x="1451283" y="3329872"/>
                </a:cubicBezTo>
                <a:lnTo>
                  <a:pt x="1451283" y="2974580"/>
                </a:lnTo>
                <a:cubicBezTo>
                  <a:pt x="1451283" y="2942715"/>
                  <a:pt x="1477115" y="2916883"/>
                  <a:pt x="1508980" y="2916883"/>
                </a:cubicBezTo>
                <a:close/>
                <a:moveTo>
                  <a:pt x="1025219" y="2916883"/>
                </a:moveTo>
                <a:lnTo>
                  <a:pt x="1380511" y="2916883"/>
                </a:lnTo>
                <a:cubicBezTo>
                  <a:pt x="1412376" y="2916883"/>
                  <a:pt x="1438208" y="2942715"/>
                  <a:pt x="1438208" y="2974580"/>
                </a:cubicBezTo>
                <a:lnTo>
                  <a:pt x="1438208" y="3329872"/>
                </a:lnTo>
                <a:cubicBezTo>
                  <a:pt x="1438208" y="3361737"/>
                  <a:pt x="1412376" y="3387569"/>
                  <a:pt x="1380511" y="3387569"/>
                </a:cubicBezTo>
                <a:lnTo>
                  <a:pt x="1025219" y="3387569"/>
                </a:lnTo>
                <a:cubicBezTo>
                  <a:pt x="993354" y="3387569"/>
                  <a:pt x="967522" y="3361737"/>
                  <a:pt x="967522" y="3329872"/>
                </a:cubicBezTo>
                <a:lnTo>
                  <a:pt x="967522" y="2974580"/>
                </a:lnTo>
                <a:cubicBezTo>
                  <a:pt x="967522" y="2942715"/>
                  <a:pt x="993354" y="2916883"/>
                  <a:pt x="1025219" y="2916883"/>
                </a:cubicBezTo>
                <a:close/>
                <a:moveTo>
                  <a:pt x="3444025" y="2916882"/>
                </a:moveTo>
                <a:lnTo>
                  <a:pt x="3799317" y="2916882"/>
                </a:lnTo>
                <a:cubicBezTo>
                  <a:pt x="3831182" y="2916882"/>
                  <a:pt x="3857014" y="2942714"/>
                  <a:pt x="3857014" y="2974579"/>
                </a:cubicBezTo>
                <a:lnTo>
                  <a:pt x="3857014" y="3329871"/>
                </a:lnTo>
                <a:cubicBezTo>
                  <a:pt x="3857014" y="3361736"/>
                  <a:pt x="3831182" y="3387568"/>
                  <a:pt x="3799317" y="3387568"/>
                </a:cubicBezTo>
                <a:lnTo>
                  <a:pt x="3444025" y="3387568"/>
                </a:lnTo>
                <a:cubicBezTo>
                  <a:pt x="3412160" y="3387568"/>
                  <a:pt x="3386328" y="3361736"/>
                  <a:pt x="3386328" y="3329871"/>
                </a:cubicBezTo>
                <a:lnTo>
                  <a:pt x="3386328" y="2974579"/>
                </a:lnTo>
                <a:cubicBezTo>
                  <a:pt x="3386328" y="2942714"/>
                  <a:pt x="3412160" y="2916882"/>
                  <a:pt x="3444025" y="2916882"/>
                </a:cubicBezTo>
                <a:close/>
                <a:moveTo>
                  <a:pt x="3927785" y="2430735"/>
                </a:moveTo>
                <a:lnTo>
                  <a:pt x="4283077" y="2430735"/>
                </a:lnTo>
                <a:cubicBezTo>
                  <a:pt x="4314942" y="2430735"/>
                  <a:pt x="4340774" y="2456567"/>
                  <a:pt x="4340774" y="2488432"/>
                </a:cubicBezTo>
                <a:lnTo>
                  <a:pt x="4340774" y="2843724"/>
                </a:lnTo>
                <a:cubicBezTo>
                  <a:pt x="4340774" y="2875589"/>
                  <a:pt x="4314942" y="2901421"/>
                  <a:pt x="4283077" y="2901421"/>
                </a:cubicBezTo>
                <a:lnTo>
                  <a:pt x="3927785" y="2901421"/>
                </a:lnTo>
                <a:cubicBezTo>
                  <a:pt x="3895920" y="2901421"/>
                  <a:pt x="3870088" y="2875589"/>
                  <a:pt x="3870088" y="2843724"/>
                </a:cubicBezTo>
                <a:lnTo>
                  <a:pt x="3870088" y="2488432"/>
                </a:lnTo>
                <a:cubicBezTo>
                  <a:pt x="3870088" y="2456567"/>
                  <a:pt x="3895920" y="2430735"/>
                  <a:pt x="3927785" y="2430735"/>
                </a:cubicBezTo>
                <a:close/>
                <a:moveTo>
                  <a:pt x="3444024" y="2430735"/>
                </a:moveTo>
                <a:lnTo>
                  <a:pt x="3799316" y="2430735"/>
                </a:lnTo>
                <a:cubicBezTo>
                  <a:pt x="3831181" y="2430735"/>
                  <a:pt x="3857013" y="2456567"/>
                  <a:pt x="3857013" y="2488432"/>
                </a:cubicBezTo>
                <a:lnTo>
                  <a:pt x="3857013" y="2843724"/>
                </a:lnTo>
                <a:cubicBezTo>
                  <a:pt x="3857013" y="2875589"/>
                  <a:pt x="3831181" y="2901421"/>
                  <a:pt x="3799316" y="2901421"/>
                </a:cubicBezTo>
                <a:lnTo>
                  <a:pt x="3444024" y="2901421"/>
                </a:lnTo>
                <a:cubicBezTo>
                  <a:pt x="3412159" y="2901421"/>
                  <a:pt x="3386327" y="2875589"/>
                  <a:pt x="3386327" y="2843724"/>
                </a:cubicBezTo>
                <a:lnTo>
                  <a:pt x="3386327" y="2488432"/>
                </a:lnTo>
                <a:cubicBezTo>
                  <a:pt x="3386327" y="2456567"/>
                  <a:pt x="3412159" y="2430735"/>
                  <a:pt x="3444024" y="2430735"/>
                </a:cubicBezTo>
                <a:close/>
                <a:moveTo>
                  <a:pt x="2960262" y="2430735"/>
                </a:moveTo>
                <a:lnTo>
                  <a:pt x="3315554" y="2430735"/>
                </a:lnTo>
                <a:cubicBezTo>
                  <a:pt x="3347419" y="2430735"/>
                  <a:pt x="3373251" y="2456567"/>
                  <a:pt x="3373251" y="2488432"/>
                </a:cubicBezTo>
                <a:lnTo>
                  <a:pt x="3373251" y="2843724"/>
                </a:lnTo>
                <a:cubicBezTo>
                  <a:pt x="3373251" y="2875589"/>
                  <a:pt x="3347419" y="2901421"/>
                  <a:pt x="3315554" y="2901421"/>
                </a:cubicBezTo>
                <a:lnTo>
                  <a:pt x="2960262" y="2901421"/>
                </a:lnTo>
                <a:cubicBezTo>
                  <a:pt x="2928397" y="2901421"/>
                  <a:pt x="2902565" y="2875589"/>
                  <a:pt x="2902565" y="2843724"/>
                </a:cubicBezTo>
                <a:lnTo>
                  <a:pt x="2902565" y="2488432"/>
                </a:lnTo>
                <a:cubicBezTo>
                  <a:pt x="2902565" y="2456567"/>
                  <a:pt x="2928397" y="2430735"/>
                  <a:pt x="2960262" y="2430735"/>
                </a:cubicBezTo>
                <a:close/>
                <a:moveTo>
                  <a:pt x="2476500" y="2430735"/>
                </a:moveTo>
                <a:lnTo>
                  <a:pt x="2831792" y="2430735"/>
                </a:lnTo>
                <a:cubicBezTo>
                  <a:pt x="2863657" y="2430735"/>
                  <a:pt x="2889489" y="2456567"/>
                  <a:pt x="2889489" y="2488432"/>
                </a:cubicBezTo>
                <a:lnTo>
                  <a:pt x="2889489" y="2843724"/>
                </a:lnTo>
                <a:cubicBezTo>
                  <a:pt x="2889489" y="2875589"/>
                  <a:pt x="2863657" y="2901421"/>
                  <a:pt x="2831792" y="2901421"/>
                </a:cubicBezTo>
                <a:lnTo>
                  <a:pt x="2476500" y="2901421"/>
                </a:lnTo>
                <a:cubicBezTo>
                  <a:pt x="2444635" y="2901421"/>
                  <a:pt x="2418803" y="2875589"/>
                  <a:pt x="2418803" y="2843724"/>
                </a:cubicBezTo>
                <a:lnTo>
                  <a:pt x="2418803" y="2488432"/>
                </a:lnTo>
                <a:cubicBezTo>
                  <a:pt x="2418803" y="2456567"/>
                  <a:pt x="2444635" y="2430735"/>
                  <a:pt x="2476500" y="2430735"/>
                </a:cubicBezTo>
                <a:close/>
                <a:moveTo>
                  <a:pt x="1992739" y="2430735"/>
                </a:moveTo>
                <a:lnTo>
                  <a:pt x="2348031" y="2430735"/>
                </a:lnTo>
                <a:cubicBezTo>
                  <a:pt x="2379896" y="2430735"/>
                  <a:pt x="2405728" y="2456567"/>
                  <a:pt x="2405728" y="2488432"/>
                </a:cubicBezTo>
                <a:lnTo>
                  <a:pt x="2405728" y="2843724"/>
                </a:lnTo>
                <a:cubicBezTo>
                  <a:pt x="2405728" y="2875589"/>
                  <a:pt x="2379896" y="2901421"/>
                  <a:pt x="2348031" y="2901421"/>
                </a:cubicBezTo>
                <a:lnTo>
                  <a:pt x="1992739" y="2901421"/>
                </a:lnTo>
                <a:cubicBezTo>
                  <a:pt x="1960874" y="2901421"/>
                  <a:pt x="1935042" y="2875589"/>
                  <a:pt x="1935042" y="2843724"/>
                </a:cubicBezTo>
                <a:lnTo>
                  <a:pt x="1935042" y="2488432"/>
                </a:lnTo>
                <a:cubicBezTo>
                  <a:pt x="1935042" y="2456567"/>
                  <a:pt x="1960874" y="2430735"/>
                  <a:pt x="1992739" y="2430735"/>
                </a:cubicBezTo>
                <a:close/>
                <a:moveTo>
                  <a:pt x="1508981" y="2430735"/>
                </a:moveTo>
                <a:lnTo>
                  <a:pt x="1864271" y="2430735"/>
                </a:lnTo>
                <a:cubicBezTo>
                  <a:pt x="1896136" y="2430735"/>
                  <a:pt x="1921968" y="2456567"/>
                  <a:pt x="1921968" y="2488432"/>
                </a:cubicBezTo>
                <a:lnTo>
                  <a:pt x="1921968" y="2843724"/>
                </a:lnTo>
                <a:cubicBezTo>
                  <a:pt x="1921968" y="2875589"/>
                  <a:pt x="1896136" y="2901421"/>
                  <a:pt x="1864271" y="2901421"/>
                </a:cubicBezTo>
                <a:lnTo>
                  <a:pt x="1508981" y="2901421"/>
                </a:lnTo>
                <a:cubicBezTo>
                  <a:pt x="1477116" y="2901421"/>
                  <a:pt x="1451284" y="2875589"/>
                  <a:pt x="1451284" y="2843724"/>
                </a:cubicBezTo>
                <a:lnTo>
                  <a:pt x="1451284" y="2488432"/>
                </a:lnTo>
                <a:cubicBezTo>
                  <a:pt x="1451284" y="2456567"/>
                  <a:pt x="1477116" y="2430735"/>
                  <a:pt x="1508981" y="2430735"/>
                </a:cubicBezTo>
                <a:close/>
                <a:moveTo>
                  <a:pt x="1025219" y="2430735"/>
                </a:moveTo>
                <a:lnTo>
                  <a:pt x="1380511" y="2430735"/>
                </a:lnTo>
                <a:cubicBezTo>
                  <a:pt x="1412376" y="2430735"/>
                  <a:pt x="1438208" y="2456567"/>
                  <a:pt x="1438208" y="2488432"/>
                </a:cubicBezTo>
                <a:lnTo>
                  <a:pt x="1438208" y="2843724"/>
                </a:lnTo>
                <a:cubicBezTo>
                  <a:pt x="1438208" y="2875589"/>
                  <a:pt x="1412376" y="2901421"/>
                  <a:pt x="1380511" y="2901421"/>
                </a:cubicBezTo>
                <a:lnTo>
                  <a:pt x="1025219" y="2901421"/>
                </a:lnTo>
                <a:cubicBezTo>
                  <a:pt x="993354" y="2901421"/>
                  <a:pt x="967522" y="2875589"/>
                  <a:pt x="967522" y="2843724"/>
                </a:cubicBezTo>
                <a:lnTo>
                  <a:pt x="967522" y="2488432"/>
                </a:lnTo>
                <a:cubicBezTo>
                  <a:pt x="967522" y="2456567"/>
                  <a:pt x="993354" y="2430735"/>
                  <a:pt x="1025219" y="2430735"/>
                </a:cubicBezTo>
                <a:close/>
                <a:moveTo>
                  <a:pt x="541458" y="2430735"/>
                </a:moveTo>
                <a:lnTo>
                  <a:pt x="896750" y="2430735"/>
                </a:lnTo>
                <a:cubicBezTo>
                  <a:pt x="928615" y="2430735"/>
                  <a:pt x="954447" y="2456567"/>
                  <a:pt x="954447" y="2488432"/>
                </a:cubicBezTo>
                <a:lnTo>
                  <a:pt x="954447" y="2843724"/>
                </a:lnTo>
                <a:cubicBezTo>
                  <a:pt x="954447" y="2875589"/>
                  <a:pt x="928615" y="2901421"/>
                  <a:pt x="896750" y="2901421"/>
                </a:cubicBezTo>
                <a:lnTo>
                  <a:pt x="541458" y="2901421"/>
                </a:lnTo>
                <a:cubicBezTo>
                  <a:pt x="509592" y="2901421"/>
                  <a:pt x="483760" y="2875589"/>
                  <a:pt x="483760" y="2843724"/>
                </a:cubicBezTo>
                <a:lnTo>
                  <a:pt x="483760" y="2488432"/>
                </a:lnTo>
                <a:cubicBezTo>
                  <a:pt x="483760" y="2456567"/>
                  <a:pt x="509592" y="2430735"/>
                  <a:pt x="541458" y="2430735"/>
                </a:cubicBezTo>
                <a:close/>
                <a:moveTo>
                  <a:pt x="4411545" y="1944588"/>
                </a:moveTo>
                <a:lnTo>
                  <a:pt x="4766837" y="1944588"/>
                </a:lnTo>
                <a:cubicBezTo>
                  <a:pt x="4798702" y="1944588"/>
                  <a:pt x="4824534" y="1970420"/>
                  <a:pt x="4824534" y="2002285"/>
                </a:cubicBezTo>
                <a:lnTo>
                  <a:pt x="4824534" y="2357577"/>
                </a:lnTo>
                <a:cubicBezTo>
                  <a:pt x="4824534" y="2389442"/>
                  <a:pt x="4798702" y="2415274"/>
                  <a:pt x="4766837" y="2415274"/>
                </a:cubicBezTo>
                <a:lnTo>
                  <a:pt x="4411545" y="2415274"/>
                </a:lnTo>
                <a:cubicBezTo>
                  <a:pt x="4379680" y="2415274"/>
                  <a:pt x="4353848" y="2389442"/>
                  <a:pt x="4353848" y="2357577"/>
                </a:cubicBezTo>
                <a:lnTo>
                  <a:pt x="4353848" y="2002285"/>
                </a:lnTo>
                <a:cubicBezTo>
                  <a:pt x="4353848" y="1970420"/>
                  <a:pt x="4379680" y="1944588"/>
                  <a:pt x="4411545" y="1944588"/>
                </a:cubicBezTo>
                <a:close/>
                <a:moveTo>
                  <a:pt x="3927785" y="1944588"/>
                </a:moveTo>
                <a:lnTo>
                  <a:pt x="4283077" y="1944588"/>
                </a:lnTo>
                <a:cubicBezTo>
                  <a:pt x="4314942" y="1944588"/>
                  <a:pt x="4340774" y="1970420"/>
                  <a:pt x="4340774" y="2002285"/>
                </a:cubicBezTo>
                <a:lnTo>
                  <a:pt x="4340774" y="2357577"/>
                </a:lnTo>
                <a:cubicBezTo>
                  <a:pt x="4340774" y="2389442"/>
                  <a:pt x="4314942" y="2415274"/>
                  <a:pt x="4283077" y="2415274"/>
                </a:cubicBezTo>
                <a:lnTo>
                  <a:pt x="3927785" y="2415274"/>
                </a:lnTo>
                <a:cubicBezTo>
                  <a:pt x="3895920" y="2415274"/>
                  <a:pt x="3870088" y="2389442"/>
                  <a:pt x="3870088" y="2357577"/>
                </a:cubicBezTo>
                <a:lnTo>
                  <a:pt x="3870088" y="2002285"/>
                </a:lnTo>
                <a:cubicBezTo>
                  <a:pt x="3870088" y="1970420"/>
                  <a:pt x="3895920" y="1944588"/>
                  <a:pt x="3927785" y="1944588"/>
                </a:cubicBezTo>
                <a:close/>
                <a:moveTo>
                  <a:pt x="3444024" y="1944588"/>
                </a:moveTo>
                <a:lnTo>
                  <a:pt x="3799316" y="1944588"/>
                </a:lnTo>
                <a:cubicBezTo>
                  <a:pt x="3831181" y="1944588"/>
                  <a:pt x="3857013" y="1970420"/>
                  <a:pt x="3857013" y="2002285"/>
                </a:cubicBezTo>
                <a:lnTo>
                  <a:pt x="3857013" y="2357577"/>
                </a:lnTo>
                <a:cubicBezTo>
                  <a:pt x="3857013" y="2389442"/>
                  <a:pt x="3831181" y="2415274"/>
                  <a:pt x="3799316" y="2415274"/>
                </a:cubicBezTo>
                <a:lnTo>
                  <a:pt x="3444024" y="2415274"/>
                </a:lnTo>
                <a:cubicBezTo>
                  <a:pt x="3412159" y="2415274"/>
                  <a:pt x="3386327" y="2389442"/>
                  <a:pt x="3386327" y="2357577"/>
                </a:cubicBezTo>
                <a:lnTo>
                  <a:pt x="3386327" y="2002285"/>
                </a:lnTo>
                <a:cubicBezTo>
                  <a:pt x="3386327" y="1970420"/>
                  <a:pt x="3412159" y="1944588"/>
                  <a:pt x="3444024" y="1944588"/>
                </a:cubicBezTo>
                <a:close/>
                <a:moveTo>
                  <a:pt x="2960262" y="1944588"/>
                </a:moveTo>
                <a:lnTo>
                  <a:pt x="3315554" y="1944588"/>
                </a:lnTo>
                <a:cubicBezTo>
                  <a:pt x="3347419" y="1944588"/>
                  <a:pt x="3373251" y="1970420"/>
                  <a:pt x="3373251" y="2002285"/>
                </a:cubicBezTo>
                <a:lnTo>
                  <a:pt x="3373251" y="2357577"/>
                </a:lnTo>
                <a:cubicBezTo>
                  <a:pt x="3373251" y="2389442"/>
                  <a:pt x="3347419" y="2415274"/>
                  <a:pt x="3315554" y="2415274"/>
                </a:cubicBezTo>
                <a:lnTo>
                  <a:pt x="2960262" y="2415274"/>
                </a:lnTo>
                <a:cubicBezTo>
                  <a:pt x="2928397" y="2415274"/>
                  <a:pt x="2902565" y="2389442"/>
                  <a:pt x="2902565" y="2357577"/>
                </a:cubicBezTo>
                <a:lnTo>
                  <a:pt x="2902565" y="2002285"/>
                </a:lnTo>
                <a:cubicBezTo>
                  <a:pt x="2902565" y="1970420"/>
                  <a:pt x="2928397" y="1944588"/>
                  <a:pt x="2960262" y="1944588"/>
                </a:cubicBezTo>
                <a:close/>
                <a:moveTo>
                  <a:pt x="2476501" y="1944588"/>
                </a:moveTo>
                <a:lnTo>
                  <a:pt x="2831793" y="1944588"/>
                </a:lnTo>
                <a:cubicBezTo>
                  <a:pt x="2863658" y="1944588"/>
                  <a:pt x="2889490" y="1970420"/>
                  <a:pt x="2889490" y="2002285"/>
                </a:cubicBezTo>
                <a:lnTo>
                  <a:pt x="2889490" y="2357577"/>
                </a:lnTo>
                <a:cubicBezTo>
                  <a:pt x="2889490" y="2389442"/>
                  <a:pt x="2863658" y="2415274"/>
                  <a:pt x="2831793" y="2415274"/>
                </a:cubicBezTo>
                <a:lnTo>
                  <a:pt x="2476501" y="2415274"/>
                </a:lnTo>
                <a:cubicBezTo>
                  <a:pt x="2444636" y="2415274"/>
                  <a:pt x="2418804" y="2389442"/>
                  <a:pt x="2418804" y="2357577"/>
                </a:cubicBezTo>
                <a:lnTo>
                  <a:pt x="2418804" y="2002285"/>
                </a:lnTo>
                <a:cubicBezTo>
                  <a:pt x="2418804" y="1970420"/>
                  <a:pt x="2444636" y="1944588"/>
                  <a:pt x="2476501" y="1944588"/>
                </a:cubicBezTo>
                <a:close/>
                <a:moveTo>
                  <a:pt x="1992740" y="1944588"/>
                </a:moveTo>
                <a:lnTo>
                  <a:pt x="2348032" y="1944588"/>
                </a:lnTo>
                <a:cubicBezTo>
                  <a:pt x="2379897" y="1944588"/>
                  <a:pt x="2405729" y="1970420"/>
                  <a:pt x="2405729" y="2002285"/>
                </a:cubicBezTo>
                <a:lnTo>
                  <a:pt x="2405729" y="2357577"/>
                </a:lnTo>
                <a:cubicBezTo>
                  <a:pt x="2405729" y="2389442"/>
                  <a:pt x="2379897" y="2415274"/>
                  <a:pt x="2348032" y="2415274"/>
                </a:cubicBezTo>
                <a:lnTo>
                  <a:pt x="1992740" y="2415274"/>
                </a:lnTo>
                <a:cubicBezTo>
                  <a:pt x="1960875" y="2415274"/>
                  <a:pt x="1935043" y="2389442"/>
                  <a:pt x="1935043" y="2357577"/>
                </a:cubicBezTo>
                <a:lnTo>
                  <a:pt x="1935043" y="2002285"/>
                </a:lnTo>
                <a:cubicBezTo>
                  <a:pt x="1935043" y="1970420"/>
                  <a:pt x="1960875" y="1944588"/>
                  <a:pt x="1992740" y="1944588"/>
                </a:cubicBezTo>
                <a:close/>
                <a:moveTo>
                  <a:pt x="1508981" y="1944588"/>
                </a:moveTo>
                <a:lnTo>
                  <a:pt x="1864271" y="1944588"/>
                </a:lnTo>
                <a:cubicBezTo>
                  <a:pt x="1896136" y="1944588"/>
                  <a:pt x="1921968" y="1970420"/>
                  <a:pt x="1921968" y="2002285"/>
                </a:cubicBezTo>
                <a:lnTo>
                  <a:pt x="1921968" y="2357577"/>
                </a:lnTo>
                <a:cubicBezTo>
                  <a:pt x="1921968" y="2389442"/>
                  <a:pt x="1896136" y="2415274"/>
                  <a:pt x="1864271" y="2415274"/>
                </a:cubicBezTo>
                <a:lnTo>
                  <a:pt x="1508981" y="2415274"/>
                </a:lnTo>
                <a:cubicBezTo>
                  <a:pt x="1477117" y="2415274"/>
                  <a:pt x="1451285" y="2389442"/>
                  <a:pt x="1451285" y="2357577"/>
                </a:cubicBezTo>
                <a:lnTo>
                  <a:pt x="1451285" y="2002285"/>
                </a:lnTo>
                <a:cubicBezTo>
                  <a:pt x="1451285" y="1970420"/>
                  <a:pt x="1477117" y="1944588"/>
                  <a:pt x="1508981" y="1944588"/>
                </a:cubicBezTo>
                <a:close/>
                <a:moveTo>
                  <a:pt x="1025220" y="1944588"/>
                </a:moveTo>
                <a:lnTo>
                  <a:pt x="1380512" y="1944588"/>
                </a:lnTo>
                <a:cubicBezTo>
                  <a:pt x="1412376" y="1944588"/>
                  <a:pt x="1438209" y="1970420"/>
                  <a:pt x="1438209" y="2002285"/>
                </a:cubicBezTo>
                <a:lnTo>
                  <a:pt x="1438209" y="2357577"/>
                </a:lnTo>
                <a:cubicBezTo>
                  <a:pt x="1438209" y="2389442"/>
                  <a:pt x="1412376" y="2415274"/>
                  <a:pt x="1380512" y="2415274"/>
                </a:cubicBezTo>
                <a:lnTo>
                  <a:pt x="1025220" y="2415274"/>
                </a:lnTo>
                <a:cubicBezTo>
                  <a:pt x="993355" y="2415274"/>
                  <a:pt x="967523" y="2389442"/>
                  <a:pt x="967523" y="2357577"/>
                </a:cubicBezTo>
                <a:lnTo>
                  <a:pt x="967523" y="2002285"/>
                </a:lnTo>
                <a:cubicBezTo>
                  <a:pt x="967523" y="1970420"/>
                  <a:pt x="993355" y="1944588"/>
                  <a:pt x="1025220" y="1944588"/>
                </a:cubicBezTo>
                <a:close/>
                <a:moveTo>
                  <a:pt x="541458" y="1944588"/>
                </a:moveTo>
                <a:lnTo>
                  <a:pt x="896751" y="1944588"/>
                </a:lnTo>
                <a:cubicBezTo>
                  <a:pt x="928616" y="1944588"/>
                  <a:pt x="954448" y="1970420"/>
                  <a:pt x="954448" y="2002285"/>
                </a:cubicBezTo>
                <a:lnTo>
                  <a:pt x="954448" y="2357577"/>
                </a:lnTo>
                <a:cubicBezTo>
                  <a:pt x="954448" y="2389442"/>
                  <a:pt x="928616" y="2415274"/>
                  <a:pt x="896751" y="2415274"/>
                </a:cubicBezTo>
                <a:lnTo>
                  <a:pt x="541458" y="2415274"/>
                </a:lnTo>
                <a:cubicBezTo>
                  <a:pt x="509593" y="2415274"/>
                  <a:pt x="483761" y="2389442"/>
                  <a:pt x="483761" y="2357577"/>
                </a:cubicBezTo>
                <a:lnTo>
                  <a:pt x="483761" y="2002285"/>
                </a:lnTo>
                <a:cubicBezTo>
                  <a:pt x="483761" y="1970420"/>
                  <a:pt x="509593" y="1944588"/>
                  <a:pt x="541458" y="1944588"/>
                </a:cubicBezTo>
                <a:close/>
                <a:moveTo>
                  <a:pt x="57697" y="1944588"/>
                </a:moveTo>
                <a:lnTo>
                  <a:pt x="412989" y="1944588"/>
                </a:lnTo>
                <a:cubicBezTo>
                  <a:pt x="444854" y="1944588"/>
                  <a:pt x="470686" y="1970420"/>
                  <a:pt x="470686" y="2002285"/>
                </a:cubicBezTo>
                <a:lnTo>
                  <a:pt x="470686" y="2357577"/>
                </a:lnTo>
                <a:cubicBezTo>
                  <a:pt x="470686" y="2389442"/>
                  <a:pt x="444854" y="2415274"/>
                  <a:pt x="412989" y="2415274"/>
                </a:cubicBezTo>
                <a:lnTo>
                  <a:pt x="57697" y="2415274"/>
                </a:lnTo>
                <a:cubicBezTo>
                  <a:pt x="25832" y="2415274"/>
                  <a:pt x="0" y="2389442"/>
                  <a:pt x="0" y="2357577"/>
                </a:cubicBezTo>
                <a:lnTo>
                  <a:pt x="0" y="2002285"/>
                </a:lnTo>
                <a:cubicBezTo>
                  <a:pt x="0" y="1970420"/>
                  <a:pt x="25832" y="1944588"/>
                  <a:pt x="57697" y="1944588"/>
                </a:cubicBezTo>
                <a:close/>
                <a:moveTo>
                  <a:pt x="541459" y="1458444"/>
                </a:moveTo>
                <a:lnTo>
                  <a:pt x="896753" y="1458444"/>
                </a:lnTo>
                <a:cubicBezTo>
                  <a:pt x="928618" y="1458444"/>
                  <a:pt x="954449" y="1484276"/>
                  <a:pt x="954449" y="1516141"/>
                </a:cubicBezTo>
                <a:lnTo>
                  <a:pt x="954449" y="1871430"/>
                </a:lnTo>
                <a:cubicBezTo>
                  <a:pt x="954449" y="1903295"/>
                  <a:pt x="928618" y="1929127"/>
                  <a:pt x="896753" y="1929127"/>
                </a:cubicBezTo>
                <a:lnTo>
                  <a:pt x="541459" y="1929127"/>
                </a:lnTo>
                <a:cubicBezTo>
                  <a:pt x="509594" y="1929127"/>
                  <a:pt x="483762" y="1903295"/>
                  <a:pt x="483762" y="1871430"/>
                </a:cubicBezTo>
                <a:lnTo>
                  <a:pt x="483762" y="1516141"/>
                </a:lnTo>
                <a:cubicBezTo>
                  <a:pt x="483762" y="1484276"/>
                  <a:pt x="509594" y="1458444"/>
                  <a:pt x="541459" y="1458444"/>
                </a:cubicBezTo>
                <a:close/>
                <a:moveTo>
                  <a:pt x="57697" y="1458444"/>
                </a:moveTo>
                <a:lnTo>
                  <a:pt x="412990" y="1458444"/>
                </a:lnTo>
                <a:cubicBezTo>
                  <a:pt x="444855" y="1458444"/>
                  <a:pt x="470687" y="1484276"/>
                  <a:pt x="470687" y="1516141"/>
                </a:cubicBezTo>
                <a:lnTo>
                  <a:pt x="470687" y="1871430"/>
                </a:lnTo>
                <a:cubicBezTo>
                  <a:pt x="470687" y="1903295"/>
                  <a:pt x="444855" y="1929127"/>
                  <a:pt x="412990" y="1929127"/>
                </a:cubicBezTo>
                <a:lnTo>
                  <a:pt x="57697" y="1929127"/>
                </a:lnTo>
                <a:cubicBezTo>
                  <a:pt x="25832" y="1929127"/>
                  <a:pt x="0" y="1903295"/>
                  <a:pt x="0" y="1871430"/>
                </a:cubicBezTo>
                <a:lnTo>
                  <a:pt x="0" y="1516141"/>
                </a:lnTo>
                <a:cubicBezTo>
                  <a:pt x="0" y="1484276"/>
                  <a:pt x="25832" y="1458444"/>
                  <a:pt x="57697" y="1458444"/>
                </a:cubicBezTo>
                <a:close/>
                <a:moveTo>
                  <a:pt x="1992740" y="1458443"/>
                </a:moveTo>
                <a:lnTo>
                  <a:pt x="2348032" y="1458443"/>
                </a:lnTo>
                <a:cubicBezTo>
                  <a:pt x="2379897" y="1458443"/>
                  <a:pt x="2405729" y="1484275"/>
                  <a:pt x="2405729" y="1516140"/>
                </a:cubicBezTo>
                <a:lnTo>
                  <a:pt x="2405729" y="1871430"/>
                </a:lnTo>
                <a:cubicBezTo>
                  <a:pt x="2405729" y="1903295"/>
                  <a:pt x="2379897" y="1929127"/>
                  <a:pt x="2348032" y="1929127"/>
                </a:cubicBezTo>
                <a:lnTo>
                  <a:pt x="1992740" y="1929127"/>
                </a:lnTo>
                <a:cubicBezTo>
                  <a:pt x="1960875" y="1929127"/>
                  <a:pt x="1935043" y="1903295"/>
                  <a:pt x="1935043" y="1871430"/>
                </a:cubicBezTo>
                <a:lnTo>
                  <a:pt x="1935043" y="1516140"/>
                </a:lnTo>
                <a:cubicBezTo>
                  <a:pt x="1935043" y="1484275"/>
                  <a:pt x="1960875" y="1458443"/>
                  <a:pt x="1992740" y="1458443"/>
                </a:cubicBezTo>
                <a:close/>
                <a:moveTo>
                  <a:pt x="1508982" y="1458443"/>
                </a:moveTo>
                <a:lnTo>
                  <a:pt x="1864271" y="1458443"/>
                </a:lnTo>
                <a:cubicBezTo>
                  <a:pt x="1896136" y="1458443"/>
                  <a:pt x="1921968" y="1484275"/>
                  <a:pt x="1921968" y="1516141"/>
                </a:cubicBezTo>
                <a:lnTo>
                  <a:pt x="1921968" y="1871430"/>
                </a:lnTo>
                <a:cubicBezTo>
                  <a:pt x="1921968" y="1903295"/>
                  <a:pt x="1896136" y="1929127"/>
                  <a:pt x="1864271" y="1929127"/>
                </a:cubicBezTo>
                <a:lnTo>
                  <a:pt x="1508982" y="1929127"/>
                </a:lnTo>
                <a:cubicBezTo>
                  <a:pt x="1477118" y="1929127"/>
                  <a:pt x="1451286" y="1903295"/>
                  <a:pt x="1451286" y="1871430"/>
                </a:cubicBezTo>
                <a:lnTo>
                  <a:pt x="1451286" y="1516141"/>
                </a:lnTo>
                <a:cubicBezTo>
                  <a:pt x="1451286" y="1484275"/>
                  <a:pt x="1477118" y="1458443"/>
                  <a:pt x="1508982" y="1458443"/>
                </a:cubicBezTo>
                <a:close/>
                <a:moveTo>
                  <a:pt x="1025221" y="1458443"/>
                </a:moveTo>
                <a:lnTo>
                  <a:pt x="1380513" y="1458443"/>
                </a:lnTo>
                <a:cubicBezTo>
                  <a:pt x="1412378" y="1458443"/>
                  <a:pt x="1438210" y="1484275"/>
                  <a:pt x="1438210" y="1516141"/>
                </a:cubicBezTo>
                <a:lnTo>
                  <a:pt x="1438210" y="1871430"/>
                </a:lnTo>
                <a:cubicBezTo>
                  <a:pt x="1438210" y="1903295"/>
                  <a:pt x="1412378" y="1929127"/>
                  <a:pt x="1380513" y="1929127"/>
                </a:cubicBezTo>
                <a:lnTo>
                  <a:pt x="1025221" y="1929127"/>
                </a:lnTo>
                <a:cubicBezTo>
                  <a:pt x="993356" y="1929127"/>
                  <a:pt x="967524" y="1903295"/>
                  <a:pt x="967524" y="1871430"/>
                </a:cubicBezTo>
                <a:lnTo>
                  <a:pt x="967524" y="1516141"/>
                </a:lnTo>
                <a:cubicBezTo>
                  <a:pt x="967524" y="1484275"/>
                  <a:pt x="993356" y="1458443"/>
                  <a:pt x="1025221" y="1458443"/>
                </a:cubicBezTo>
                <a:close/>
                <a:moveTo>
                  <a:pt x="2960262" y="1458443"/>
                </a:moveTo>
                <a:lnTo>
                  <a:pt x="3315554" y="1458443"/>
                </a:lnTo>
                <a:cubicBezTo>
                  <a:pt x="3347419" y="1458443"/>
                  <a:pt x="3373251" y="1484275"/>
                  <a:pt x="3373251" y="1516140"/>
                </a:cubicBezTo>
                <a:lnTo>
                  <a:pt x="3373251" y="1871430"/>
                </a:lnTo>
                <a:cubicBezTo>
                  <a:pt x="3373251" y="1903295"/>
                  <a:pt x="3347419" y="1929127"/>
                  <a:pt x="3315554" y="1929127"/>
                </a:cubicBezTo>
                <a:lnTo>
                  <a:pt x="2960262" y="1929127"/>
                </a:lnTo>
                <a:cubicBezTo>
                  <a:pt x="2928397" y="1929127"/>
                  <a:pt x="2902565" y="1903295"/>
                  <a:pt x="2902565" y="1871430"/>
                </a:cubicBezTo>
                <a:lnTo>
                  <a:pt x="2902565" y="1516140"/>
                </a:lnTo>
                <a:cubicBezTo>
                  <a:pt x="2902565" y="1484275"/>
                  <a:pt x="2928397" y="1458443"/>
                  <a:pt x="2960262" y="1458443"/>
                </a:cubicBezTo>
                <a:close/>
                <a:moveTo>
                  <a:pt x="2476501" y="1458443"/>
                </a:moveTo>
                <a:lnTo>
                  <a:pt x="2831793" y="1458443"/>
                </a:lnTo>
                <a:cubicBezTo>
                  <a:pt x="2863658" y="1458443"/>
                  <a:pt x="2889490" y="1484275"/>
                  <a:pt x="2889490" y="1516140"/>
                </a:cubicBezTo>
                <a:lnTo>
                  <a:pt x="2889490" y="1871430"/>
                </a:lnTo>
                <a:cubicBezTo>
                  <a:pt x="2889490" y="1903295"/>
                  <a:pt x="2863658" y="1929127"/>
                  <a:pt x="2831793" y="1929127"/>
                </a:cubicBezTo>
                <a:lnTo>
                  <a:pt x="2476501" y="1929127"/>
                </a:lnTo>
                <a:cubicBezTo>
                  <a:pt x="2444636" y="1929127"/>
                  <a:pt x="2418804" y="1903295"/>
                  <a:pt x="2418804" y="1871430"/>
                </a:cubicBezTo>
                <a:lnTo>
                  <a:pt x="2418804" y="1516140"/>
                </a:lnTo>
                <a:cubicBezTo>
                  <a:pt x="2418804" y="1484275"/>
                  <a:pt x="2444636" y="1458443"/>
                  <a:pt x="2476501" y="1458443"/>
                </a:cubicBezTo>
                <a:close/>
                <a:moveTo>
                  <a:pt x="4411545" y="1458443"/>
                </a:moveTo>
                <a:lnTo>
                  <a:pt x="4766837" y="1458443"/>
                </a:lnTo>
                <a:cubicBezTo>
                  <a:pt x="4798702" y="1458443"/>
                  <a:pt x="4824534" y="1484275"/>
                  <a:pt x="4824534" y="1516140"/>
                </a:cubicBezTo>
                <a:lnTo>
                  <a:pt x="4824534" y="1871430"/>
                </a:lnTo>
                <a:cubicBezTo>
                  <a:pt x="4824534" y="1903295"/>
                  <a:pt x="4798702" y="1929127"/>
                  <a:pt x="4766837" y="1929127"/>
                </a:cubicBezTo>
                <a:lnTo>
                  <a:pt x="4411545" y="1929127"/>
                </a:lnTo>
                <a:cubicBezTo>
                  <a:pt x="4379680" y="1929127"/>
                  <a:pt x="4353848" y="1903295"/>
                  <a:pt x="4353848" y="1871430"/>
                </a:cubicBezTo>
                <a:lnTo>
                  <a:pt x="4353848" y="1516140"/>
                </a:lnTo>
                <a:cubicBezTo>
                  <a:pt x="4353848" y="1484275"/>
                  <a:pt x="4379680" y="1458443"/>
                  <a:pt x="4411545" y="1458443"/>
                </a:cubicBezTo>
                <a:close/>
                <a:moveTo>
                  <a:pt x="3927785" y="1458443"/>
                </a:moveTo>
                <a:lnTo>
                  <a:pt x="4283077" y="1458443"/>
                </a:lnTo>
                <a:cubicBezTo>
                  <a:pt x="4314942" y="1458443"/>
                  <a:pt x="4340774" y="1484275"/>
                  <a:pt x="4340774" y="1516140"/>
                </a:cubicBezTo>
                <a:lnTo>
                  <a:pt x="4340774" y="1871430"/>
                </a:lnTo>
                <a:cubicBezTo>
                  <a:pt x="4340774" y="1903295"/>
                  <a:pt x="4314942" y="1929127"/>
                  <a:pt x="4283077" y="1929127"/>
                </a:cubicBezTo>
                <a:lnTo>
                  <a:pt x="3927785" y="1929127"/>
                </a:lnTo>
                <a:cubicBezTo>
                  <a:pt x="3895920" y="1929127"/>
                  <a:pt x="3870088" y="1903295"/>
                  <a:pt x="3870088" y="1871430"/>
                </a:cubicBezTo>
                <a:lnTo>
                  <a:pt x="3870088" y="1516140"/>
                </a:lnTo>
                <a:cubicBezTo>
                  <a:pt x="3870088" y="1484275"/>
                  <a:pt x="3895920" y="1458443"/>
                  <a:pt x="3927785" y="1458443"/>
                </a:cubicBezTo>
                <a:close/>
                <a:moveTo>
                  <a:pt x="3444024" y="1458443"/>
                </a:moveTo>
                <a:lnTo>
                  <a:pt x="3799316" y="1458443"/>
                </a:lnTo>
                <a:cubicBezTo>
                  <a:pt x="3831181" y="1458443"/>
                  <a:pt x="3857013" y="1484275"/>
                  <a:pt x="3857013" y="1516140"/>
                </a:cubicBezTo>
                <a:lnTo>
                  <a:pt x="3857013" y="1871430"/>
                </a:lnTo>
                <a:cubicBezTo>
                  <a:pt x="3857013" y="1903295"/>
                  <a:pt x="3831181" y="1929127"/>
                  <a:pt x="3799316" y="1929127"/>
                </a:cubicBezTo>
                <a:lnTo>
                  <a:pt x="3444024" y="1929127"/>
                </a:lnTo>
                <a:cubicBezTo>
                  <a:pt x="3412159" y="1929127"/>
                  <a:pt x="3386327" y="1903295"/>
                  <a:pt x="3386327" y="1871430"/>
                </a:cubicBezTo>
                <a:lnTo>
                  <a:pt x="3386327" y="1516140"/>
                </a:lnTo>
                <a:cubicBezTo>
                  <a:pt x="3386327" y="1484275"/>
                  <a:pt x="3412159" y="1458443"/>
                  <a:pt x="3444024" y="1458443"/>
                </a:cubicBezTo>
                <a:close/>
                <a:moveTo>
                  <a:pt x="1508983" y="972296"/>
                </a:moveTo>
                <a:lnTo>
                  <a:pt x="1864271" y="972296"/>
                </a:lnTo>
                <a:cubicBezTo>
                  <a:pt x="1896136" y="972296"/>
                  <a:pt x="1921968" y="998129"/>
                  <a:pt x="1921968" y="1029993"/>
                </a:cubicBezTo>
                <a:lnTo>
                  <a:pt x="1921968" y="1385285"/>
                </a:lnTo>
                <a:cubicBezTo>
                  <a:pt x="1921968" y="1417150"/>
                  <a:pt x="1896136" y="1442982"/>
                  <a:pt x="1864271" y="1442982"/>
                </a:cubicBezTo>
                <a:lnTo>
                  <a:pt x="1508983" y="1442982"/>
                </a:lnTo>
                <a:cubicBezTo>
                  <a:pt x="1477119" y="1442982"/>
                  <a:pt x="1451286" y="1417150"/>
                  <a:pt x="1451286" y="1385285"/>
                </a:cubicBezTo>
                <a:lnTo>
                  <a:pt x="1451286" y="1029993"/>
                </a:lnTo>
                <a:cubicBezTo>
                  <a:pt x="1451286" y="998129"/>
                  <a:pt x="1477119" y="972296"/>
                  <a:pt x="1508983" y="972296"/>
                </a:cubicBezTo>
                <a:close/>
                <a:moveTo>
                  <a:pt x="1025222" y="972296"/>
                </a:moveTo>
                <a:lnTo>
                  <a:pt x="1380514" y="972296"/>
                </a:lnTo>
                <a:cubicBezTo>
                  <a:pt x="1412378" y="972296"/>
                  <a:pt x="1438210" y="998129"/>
                  <a:pt x="1438210" y="1029993"/>
                </a:cubicBezTo>
                <a:lnTo>
                  <a:pt x="1438210" y="1385286"/>
                </a:lnTo>
                <a:cubicBezTo>
                  <a:pt x="1438210" y="1417150"/>
                  <a:pt x="1412378" y="1442982"/>
                  <a:pt x="1380514" y="1442982"/>
                </a:cubicBezTo>
                <a:lnTo>
                  <a:pt x="1025222" y="1442982"/>
                </a:lnTo>
                <a:cubicBezTo>
                  <a:pt x="993357" y="1442982"/>
                  <a:pt x="967525" y="1417150"/>
                  <a:pt x="967525" y="1385286"/>
                </a:cubicBezTo>
                <a:lnTo>
                  <a:pt x="967525" y="1029993"/>
                </a:lnTo>
                <a:cubicBezTo>
                  <a:pt x="967525" y="998129"/>
                  <a:pt x="993357" y="972296"/>
                  <a:pt x="1025222" y="972296"/>
                </a:cubicBezTo>
                <a:close/>
                <a:moveTo>
                  <a:pt x="541460" y="972296"/>
                </a:moveTo>
                <a:lnTo>
                  <a:pt x="896753" y="972296"/>
                </a:lnTo>
                <a:cubicBezTo>
                  <a:pt x="928618" y="972296"/>
                  <a:pt x="954450" y="998129"/>
                  <a:pt x="954450" y="1029993"/>
                </a:cubicBezTo>
                <a:lnTo>
                  <a:pt x="954450" y="1385286"/>
                </a:lnTo>
                <a:cubicBezTo>
                  <a:pt x="954450" y="1417150"/>
                  <a:pt x="928618" y="1442982"/>
                  <a:pt x="896753" y="1442982"/>
                </a:cubicBezTo>
                <a:lnTo>
                  <a:pt x="541460" y="1442982"/>
                </a:lnTo>
                <a:cubicBezTo>
                  <a:pt x="509595" y="1442982"/>
                  <a:pt x="483763" y="1417150"/>
                  <a:pt x="483763" y="1385286"/>
                </a:cubicBezTo>
                <a:lnTo>
                  <a:pt x="483763" y="1029993"/>
                </a:lnTo>
                <a:cubicBezTo>
                  <a:pt x="483763" y="998129"/>
                  <a:pt x="509595" y="972296"/>
                  <a:pt x="541460" y="972296"/>
                </a:cubicBezTo>
                <a:close/>
                <a:moveTo>
                  <a:pt x="57698" y="972296"/>
                </a:moveTo>
                <a:lnTo>
                  <a:pt x="412991" y="972296"/>
                </a:lnTo>
                <a:cubicBezTo>
                  <a:pt x="444855" y="972296"/>
                  <a:pt x="470688" y="998129"/>
                  <a:pt x="470688" y="1029993"/>
                </a:cubicBezTo>
                <a:lnTo>
                  <a:pt x="470688" y="1385286"/>
                </a:lnTo>
                <a:cubicBezTo>
                  <a:pt x="470688" y="1417150"/>
                  <a:pt x="444855" y="1442982"/>
                  <a:pt x="412991" y="1442982"/>
                </a:cubicBezTo>
                <a:lnTo>
                  <a:pt x="57698" y="1442982"/>
                </a:lnTo>
                <a:cubicBezTo>
                  <a:pt x="25833" y="1442982"/>
                  <a:pt x="1" y="1417150"/>
                  <a:pt x="1" y="1385286"/>
                </a:cubicBezTo>
                <a:lnTo>
                  <a:pt x="1" y="1029993"/>
                </a:lnTo>
                <a:cubicBezTo>
                  <a:pt x="1" y="998129"/>
                  <a:pt x="25833" y="972296"/>
                  <a:pt x="57698" y="972296"/>
                </a:cubicBezTo>
                <a:close/>
                <a:moveTo>
                  <a:pt x="4411545" y="972296"/>
                </a:moveTo>
                <a:lnTo>
                  <a:pt x="4766837" y="972296"/>
                </a:lnTo>
                <a:cubicBezTo>
                  <a:pt x="4798702" y="972296"/>
                  <a:pt x="4824534" y="998128"/>
                  <a:pt x="4824534" y="1029993"/>
                </a:cubicBezTo>
                <a:lnTo>
                  <a:pt x="4824534" y="1385285"/>
                </a:lnTo>
                <a:cubicBezTo>
                  <a:pt x="4824534" y="1417150"/>
                  <a:pt x="4798702" y="1442982"/>
                  <a:pt x="4766837" y="1442982"/>
                </a:cubicBezTo>
                <a:lnTo>
                  <a:pt x="4411545" y="1442982"/>
                </a:lnTo>
                <a:cubicBezTo>
                  <a:pt x="4379680" y="1442982"/>
                  <a:pt x="4353848" y="1417150"/>
                  <a:pt x="4353848" y="1385285"/>
                </a:cubicBezTo>
                <a:lnTo>
                  <a:pt x="4353848" y="1029993"/>
                </a:lnTo>
                <a:cubicBezTo>
                  <a:pt x="4353848" y="998128"/>
                  <a:pt x="4379680" y="972296"/>
                  <a:pt x="4411545" y="972296"/>
                </a:cubicBezTo>
                <a:close/>
                <a:moveTo>
                  <a:pt x="3927785" y="972296"/>
                </a:moveTo>
                <a:lnTo>
                  <a:pt x="4283077" y="972296"/>
                </a:lnTo>
                <a:cubicBezTo>
                  <a:pt x="4314942" y="972296"/>
                  <a:pt x="4340774" y="998128"/>
                  <a:pt x="4340774" y="1029993"/>
                </a:cubicBezTo>
                <a:lnTo>
                  <a:pt x="4340774" y="1385285"/>
                </a:lnTo>
                <a:cubicBezTo>
                  <a:pt x="4340774" y="1417150"/>
                  <a:pt x="4314942" y="1442982"/>
                  <a:pt x="4283077" y="1442982"/>
                </a:cubicBezTo>
                <a:lnTo>
                  <a:pt x="3927785" y="1442982"/>
                </a:lnTo>
                <a:cubicBezTo>
                  <a:pt x="3895920" y="1442982"/>
                  <a:pt x="3870088" y="1417150"/>
                  <a:pt x="3870088" y="1385285"/>
                </a:cubicBezTo>
                <a:lnTo>
                  <a:pt x="3870088" y="1029993"/>
                </a:lnTo>
                <a:cubicBezTo>
                  <a:pt x="3870088" y="998128"/>
                  <a:pt x="3895920" y="972296"/>
                  <a:pt x="3927785" y="972296"/>
                </a:cubicBezTo>
                <a:close/>
                <a:moveTo>
                  <a:pt x="3444024" y="972296"/>
                </a:moveTo>
                <a:lnTo>
                  <a:pt x="3799316" y="972296"/>
                </a:lnTo>
                <a:cubicBezTo>
                  <a:pt x="3831181" y="972296"/>
                  <a:pt x="3857013" y="998128"/>
                  <a:pt x="3857013" y="1029993"/>
                </a:cubicBezTo>
                <a:lnTo>
                  <a:pt x="3857013" y="1385285"/>
                </a:lnTo>
                <a:cubicBezTo>
                  <a:pt x="3857013" y="1417150"/>
                  <a:pt x="3831181" y="1442982"/>
                  <a:pt x="3799316" y="1442982"/>
                </a:cubicBezTo>
                <a:lnTo>
                  <a:pt x="3444024" y="1442982"/>
                </a:lnTo>
                <a:cubicBezTo>
                  <a:pt x="3412159" y="1442982"/>
                  <a:pt x="3386327" y="1417150"/>
                  <a:pt x="3386327" y="1385285"/>
                </a:cubicBezTo>
                <a:lnTo>
                  <a:pt x="3386327" y="1029993"/>
                </a:lnTo>
                <a:cubicBezTo>
                  <a:pt x="3386327" y="998128"/>
                  <a:pt x="3412159" y="972296"/>
                  <a:pt x="3444024" y="972296"/>
                </a:cubicBezTo>
                <a:close/>
                <a:moveTo>
                  <a:pt x="2960262" y="972296"/>
                </a:moveTo>
                <a:lnTo>
                  <a:pt x="3315554" y="972296"/>
                </a:lnTo>
                <a:cubicBezTo>
                  <a:pt x="3347419" y="972296"/>
                  <a:pt x="3373251" y="998128"/>
                  <a:pt x="3373251" y="1029993"/>
                </a:cubicBezTo>
                <a:lnTo>
                  <a:pt x="3373251" y="1385285"/>
                </a:lnTo>
                <a:cubicBezTo>
                  <a:pt x="3373251" y="1417150"/>
                  <a:pt x="3347419" y="1442982"/>
                  <a:pt x="3315554" y="1442982"/>
                </a:cubicBezTo>
                <a:lnTo>
                  <a:pt x="2960262" y="1442982"/>
                </a:lnTo>
                <a:cubicBezTo>
                  <a:pt x="2928397" y="1442982"/>
                  <a:pt x="2902565" y="1417150"/>
                  <a:pt x="2902565" y="1385285"/>
                </a:cubicBezTo>
                <a:lnTo>
                  <a:pt x="2902565" y="1029993"/>
                </a:lnTo>
                <a:cubicBezTo>
                  <a:pt x="2902565" y="998128"/>
                  <a:pt x="2928397" y="972296"/>
                  <a:pt x="2960262" y="972296"/>
                </a:cubicBezTo>
                <a:close/>
                <a:moveTo>
                  <a:pt x="2476501" y="972296"/>
                </a:moveTo>
                <a:lnTo>
                  <a:pt x="2831793" y="972296"/>
                </a:lnTo>
                <a:cubicBezTo>
                  <a:pt x="2863658" y="972296"/>
                  <a:pt x="2889490" y="998128"/>
                  <a:pt x="2889490" y="1029993"/>
                </a:cubicBezTo>
                <a:lnTo>
                  <a:pt x="2889490" y="1385285"/>
                </a:lnTo>
                <a:cubicBezTo>
                  <a:pt x="2889490" y="1417150"/>
                  <a:pt x="2863658" y="1442982"/>
                  <a:pt x="2831793" y="1442982"/>
                </a:cubicBezTo>
                <a:lnTo>
                  <a:pt x="2476501" y="1442982"/>
                </a:lnTo>
                <a:cubicBezTo>
                  <a:pt x="2444636" y="1442982"/>
                  <a:pt x="2418804" y="1417150"/>
                  <a:pt x="2418804" y="1385285"/>
                </a:cubicBezTo>
                <a:lnTo>
                  <a:pt x="2418804" y="1029993"/>
                </a:lnTo>
                <a:cubicBezTo>
                  <a:pt x="2418804" y="998128"/>
                  <a:pt x="2444636" y="972296"/>
                  <a:pt x="2476501" y="972296"/>
                </a:cubicBezTo>
                <a:close/>
                <a:moveTo>
                  <a:pt x="1992740" y="972296"/>
                </a:moveTo>
                <a:lnTo>
                  <a:pt x="2348032" y="972296"/>
                </a:lnTo>
                <a:cubicBezTo>
                  <a:pt x="2379897" y="972296"/>
                  <a:pt x="2405729" y="998128"/>
                  <a:pt x="2405729" y="1029993"/>
                </a:cubicBezTo>
                <a:lnTo>
                  <a:pt x="2405729" y="1385285"/>
                </a:lnTo>
                <a:cubicBezTo>
                  <a:pt x="2405729" y="1417150"/>
                  <a:pt x="2379897" y="1442982"/>
                  <a:pt x="2348032" y="1442982"/>
                </a:cubicBezTo>
                <a:lnTo>
                  <a:pt x="1992740" y="1442982"/>
                </a:lnTo>
                <a:cubicBezTo>
                  <a:pt x="1960875" y="1442982"/>
                  <a:pt x="1935043" y="1417150"/>
                  <a:pt x="1935043" y="1385285"/>
                </a:cubicBezTo>
                <a:lnTo>
                  <a:pt x="1935043" y="1029993"/>
                </a:lnTo>
                <a:cubicBezTo>
                  <a:pt x="1935043" y="998128"/>
                  <a:pt x="1960875" y="972296"/>
                  <a:pt x="1992740" y="972296"/>
                </a:cubicBezTo>
                <a:close/>
                <a:moveTo>
                  <a:pt x="1508984" y="486149"/>
                </a:moveTo>
                <a:lnTo>
                  <a:pt x="1864271" y="486149"/>
                </a:lnTo>
                <a:cubicBezTo>
                  <a:pt x="1896136" y="486149"/>
                  <a:pt x="1921968" y="511981"/>
                  <a:pt x="1921968" y="543845"/>
                </a:cubicBezTo>
                <a:lnTo>
                  <a:pt x="1921968" y="899137"/>
                </a:lnTo>
                <a:cubicBezTo>
                  <a:pt x="1921968" y="931003"/>
                  <a:pt x="1896136" y="956834"/>
                  <a:pt x="1864271" y="956834"/>
                </a:cubicBezTo>
                <a:lnTo>
                  <a:pt x="1508984" y="956834"/>
                </a:lnTo>
                <a:cubicBezTo>
                  <a:pt x="1477119" y="956834"/>
                  <a:pt x="1451287" y="931003"/>
                  <a:pt x="1451287" y="899137"/>
                </a:cubicBezTo>
                <a:lnTo>
                  <a:pt x="1451287" y="543845"/>
                </a:lnTo>
                <a:cubicBezTo>
                  <a:pt x="1451287" y="511981"/>
                  <a:pt x="1477119" y="486149"/>
                  <a:pt x="1508984" y="486149"/>
                </a:cubicBezTo>
                <a:close/>
                <a:moveTo>
                  <a:pt x="1025223" y="486149"/>
                </a:moveTo>
                <a:lnTo>
                  <a:pt x="1380514" y="486149"/>
                </a:lnTo>
                <a:cubicBezTo>
                  <a:pt x="1412378" y="486149"/>
                  <a:pt x="1438211" y="511981"/>
                  <a:pt x="1438211" y="543845"/>
                </a:cubicBezTo>
                <a:lnTo>
                  <a:pt x="1438211" y="899138"/>
                </a:lnTo>
                <a:cubicBezTo>
                  <a:pt x="1438211" y="931003"/>
                  <a:pt x="1412378" y="956835"/>
                  <a:pt x="1380514" y="956835"/>
                </a:cubicBezTo>
                <a:lnTo>
                  <a:pt x="1025223" y="956835"/>
                </a:lnTo>
                <a:cubicBezTo>
                  <a:pt x="993358" y="956835"/>
                  <a:pt x="967525" y="931003"/>
                  <a:pt x="967525" y="899138"/>
                </a:cubicBezTo>
                <a:lnTo>
                  <a:pt x="967525" y="543845"/>
                </a:lnTo>
                <a:cubicBezTo>
                  <a:pt x="967525" y="511981"/>
                  <a:pt x="993358" y="486149"/>
                  <a:pt x="1025223" y="486149"/>
                </a:cubicBezTo>
                <a:close/>
                <a:moveTo>
                  <a:pt x="541460" y="486149"/>
                </a:moveTo>
                <a:lnTo>
                  <a:pt x="896753" y="486149"/>
                </a:lnTo>
                <a:cubicBezTo>
                  <a:pt x="928618" y="486149"/>
                  <a:pt x="954451" y="511981"/>
                  <a:pt x="954451" y="543846"/>
                </a:cubicBezTo>
                <a:lnTo>
                  <a:pt x="954451" y="899138"/>
                </a:lnTo>
                <a:cubicBezTo>
                  <a:pt x="954451" y="931003"/>
                  <a:pt x="928618" y="956835"/>
                  <a:pt x="896753" y="956835"/>
                </a:cubicBezTo>
                <a:lnTo>
                  <a:pt x="541460" y="956835"/>
                </a:lnTo>
                <a:cubicBezTo>
                  <a:pt x="509595" y="956835"/>
                  <a:pt x="483763" y="931003"/>
                  <a:pt x="483763" y="899138"/>
                </a:cubicBezTo>
                <a:lnTo>
                  <a:pt x="483763" y="543846"/>
                </a:lnTo>
                <a:cubicBezTo>
                  <a:pt x="483763" y="511981"/>
                  <a:pt x="509595" y="486149"/>
                  <a:pt x="541460" y="486149"/>
                </a:cubicBezTo>
                <a:close/>
                <a:moveTo>
                  <a:pt x="3444024" y="486148"/>
                </a:moveTo>
                <a:lnTo>
                  <a:pt x="3799316" y="486148"/>
                </a:lnTo>
                <a:cubicBezTo>
                  <a:pt x="3831181" y="486148"/>
                  <a:pt x="3857013" y="511980"/>
                  <a:pt x="3857013" y="543845"/>
                </a:cubicBezTo>
                <a:lnTo>
                  <a:pt x="3857013" y="899137"/>
                </a:lnTo>
                <a:cubicBezTo>
                  <a:pt x="3857013" y="931003"/>
                  <a:pt x="3831181" y="956834"/>
                  <a:pt x="3799316" y="956834"/>
                </a:cubicBezTo>
                <a:lnTo>
                  <a:pt x="3444024" y="956834"/>
                </a:lnTo>
                <a:cubicBezTo>
                  <a:pt x="3412159" y="956834"/>
                  <a:pt x="3386327" y="931003"/>
                  <a:pt x="3386327" y="899137"/>
                </a:cubicBezTo>
                <a:lnTo>
                  <a:pt x="3386327" y="543845"/>
                </a:lnTo>
                <a:cubicBezTo>
                  <a:pt x="3386327" y="511980"/>
                  <a:pt x="3412159" y="486148"/>
                  <a:pt x="3444024" y="486148"/>
                </a:cubicBezTo>
                <a:close/>
                <a:moveTo>
                  <a:pt x="2960262" y="486148"/>
                </a:moveTo>
                <a:lnTo>
                  <a:pt x="3315554" y="486148"/>
                </a:lnTo>
                <a:cubicBezTo>
                  <a:pt x="3347419" y="486148"/>
                  <a:pt x="3373251" y="511981"/>
                  <a:pt x="3373251" y="543845"/>
                </a:cubicBezTo>
                <a:lnTo>
                  <a:pt x="3373251" y="899137"/>
                </a:lnTo>
                <a:cubicBezTo>
                  <a:pt x="3373251" y="931003"/>
                  <a:pt x="3347419" y="956834"/>
                  <a:pt x="3315554" y="956834"/>
                </a:cubicBezTo>
                <a:lnTo>
                  <a:pt x="2960262" y="956834"/>
                </a:lnTo>
                <a:cubicBezTo>
                  <a:pt x="2928397" y="956834"/>
                  <a:pt x="2902565" y="931003"/>
                  <a:pt x="2902565" y="899137"/>
                </a:cubicBezTo>
                <a:lnTo>
                  <a:pt x="2902565" y="543845"/>
                </a:lnTo>
                <a:cubicBezTo>
                  <a:pt x="2902565" y="511981"/>
                  <a:pt x="2928397" y="486148"/>
                  <a:pt x="2960262" y="486148"/>
                </a:cubicBezTo>
                <a:close/>
                <a:moveTo>
                  <a:pt x="3927785" y="486148"/>
                </a:moveTo>
                <a:lnTo>
                  <a:pt x="4283077" y="486148"/>
                </a:lnTo>
                <a:cubicBezTo>
                  <a:pt x="4314942" y="486148"/>
                  <a:pt x="4340774" y="511980"/>
                  <a:pt x="4340774" y="543845"/>
                </a:cubicBezTo>
                <a:lnTo>
                  <a:pt x="4340774" y="899137"/>
                </a:lnTo>
                <a:cubicBezTo>
                  <a:pt x="4340774" y="931003"/>
                  <a:pt x="4314942" y="956834"/>
                  <a:pt x="4283077" y="956834"/>
                </a:cubicBezTo>
                <a:lnTo>
                  <a:pt x="3927785" y="956834"/>
                </a:lnTo>
                <a:cubicBezTo>
                  <a:pt x="3895920" y="956834"/>
                  <a:pt x="3870088" y="931003"/>
                  <a:pt x="3870088" y="899137"/>
                </a:cubicBezTo>
                <a:lnTo>
                  <a:pt x="3870088" y="543845"/>
                </a:lnTo>
                <a:cubicBezTo>
                  <a:pt x="3870088" y="511980"/>
                  <a:pt x="3895920" y="486148"/>
                  <a:pt x="3927785" y="486148"/>
                </a:cubicBezTo>
                <a:close/>
                <a:moveTo>
                  <a:pt x="1025223" y="0"/>
                </a:moveTo>
                <a:lnTo>
                  <a:pt x="1380514" y="0"/>
                </a:lnTo>
                <a:cubicBezTo>
                  <a:pt x="1412378" y="0"/>
                  <a:pt x="1438211" y="25832"/>
                  <a:pt x="1438211" y="57697"/>
                </a:cubicBezTo>
                <a:lnTo>
                  <a:pt x="1438211" y="412990"/>
                </a:lnTo>
                <a:cubicBezTo>
                  <a:pt x="1438211" y="444855"/>
                  <a:pt x="1412378" y="470687"/>
                  <a:pt x="1380514" y="470687"/>
                </a:cubicBezTo>
                <a:lnTo>
                  <a:pt x="1025223" y="470687"/>
                </a:lnTo>
                <a:cubicBezTo>
                  <a:pt x="993358" y="470687"/>
                  <a:pt x="967525" y="444855"/>
                  <a:pt x="967525" y="412990"/>
                </a:cubicBezTo>
                <a:lnTo>
                  <a:pt x="967525" y="57697"/>
                </a:lnTo>
                <a:cubicBezTo>
                  <a:pt x="967525" y="25832"/>
                  <a:pt x="993358" y="0"/>
                  <a:pt x="1025223" y="0"/>
                </a:cubicBezTo>
                <a:close/>
                <a:moveTo>
                  <a:pt x="3444024" y="0"/>
                </a:moveTo>
                <a:lnTo>
                  <a:pt x="3799316" y="0"/>
                </a:lnTo>
                <a:cubicBezTo>
                  <a:pt x="3831181" y="0"/>
                  <a:pt x="3857013" y="25832"/>
                  <a:pt x="3857013" y="57697"/>
                </a:cubicBezTo>
                <a:lnTo>
                  <a:pt x="3857013" y="412990"/>
                </a:lnTo>
                <a:cubicBezTo>
                  <a:pt x="3857013" y="444854"/>
                  <a:pt x="3831181" y="470687"/>
                  <a:pt x="3799316" y="470687"/>
                </a:cubicBezTo>
                <a:lnTo>
                  <a:pt x="3444024" y="470687"/>
                </a:lnTo>
                <a:cubicBezTo>
                  <a:pt x="3412159" y="470687"/>
                  <a:pt x="3386327" y="444854"/>
                  <a:pt x="3386327" y="412990"/>
                </a:cubicBezTo>
                <a:lnTo>
                  <a:pt x="3386327" y="57697"/>
                </a:lnTo>
                <a:cubicBezTo>
                  <a:pt x="3386327" y="25832"/>
                  <a:pt x="3412159" y="0"/>
                  <a:pt x="3444024" y="0"/>
                </a:cubicBezTo>
                <a:close/>
              </a:path>
            </a:pathLst>
          </a:custGeom>
          <a:blipFill dpi="0" rotWithShape="1">
            <a:blip r:embed="rId5"/>
            <a:srcRect/>
            <a:stretch>
              <a:fillRect/>
            </a:stretch>
          </a:blipFill>
          <a:ln>
            <a:noFill/>
          </a:ln>
        </p:spPr>
        <p:txBody>
          <a:bodyPr anchor="ctr"/>
          <a:lstStyle/>
          <a:p>
            <a:endParaRPr lang="zh-CN" altLang="en-US"/>
          </a:p>
        </p:txBody>
      </p:sp>
      <p:sp>
        <p:nvSpPr>
          <p:cNvPr id="7" name="矩形 6"/>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8"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9" name="直接连接符 8"/>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314600"/>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3000"/>
                            </p:stCondLst>
                            <p:childTnLst>
                              <p:par>
                                <p:cTn id="26" presetID="32" presetClass="emph" presetSubtype="0" fill="hold" grpId="1"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grpId="1"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par>
                          <p:cTn id="39" fill="hold">
                            <p:stCondLst>
                              <p:cond delay="5000"/>
                            </p:stCondLst>
                            <p:childTnLst>
                              <p:par>
                                <p:cTn id="40" presetID="32" presetClass="emph" presetSubtype="0" fill="hold" grpId="1" nodeType="afterEffect">
                                  <p:stCondLst>
                                    <p:cond delay="0"/>
                                  </p:stCondLst>
                                  <p:childTnLst>
                                    <p:animRot by="120000">
                                      <p:cBhvr>
                                        <p:cTn id="41" dur="100" fill="hold">
                                          <p:stCondLst>
                                            <p:cond delay="0"/>
                                          </p:stCondLst>
                                        </p:cTn>
                                        <p:tgtEl>
                                          <p:spTgt spid="6"/>
                                        </p:tgtEl>
                                        <p:attrNameLst>
                                          <p:attrName>r</p:attrName>
                                        </p:attrNameLst>
                                      </p:cBhvr>
                                    </p:animRot>
                                    <p:animRot by="-240000">
                                      <p:cBhvr>
                                        <p:cTn id="42" dur="200" fill="hold">
                                          <p:stCondLst>
                                            <p:cond delay="200"/>
                                          </p:stCondLst>
                                        </p:cTn>
                                        <p:tgtEl>
                                          <p:spTgt spid="6"/>
                                        </p:tgtEl>
                                        <p:attrNameLst>
                                          <p:attrName>r</p:attrName>
                                        </p:attrNameLst>
                                      </p:cBhvr>
                                    </p:animRot>
                                    <p:animRot by="240000">
                                      <p:cBhvr>
                                        <p:cTn id="43" dur="200" fill="hold">
                                          <p:stCondLst>
                                            <p:cond delay="400"/>
                                          </p:stCondLst>
                                        </p:cTn>
                                        <p:tgtEl>
                                          <p:spTgt spid="6"/>
                                        </p:tgtEl>
                                        <p:attrNameLst>
                                          <p:attrName>r</p:attrName>
                                        </p:attrNameLst>
                                      </p:cBhvr>
                                    </p:animRot>
                                    <p:animRot by="-240000">
                                      <p:cBhvr>
                                        <p:cTn id="44" dur="200" fill="hold">
                                          <p:stCondLst>
                                            <p:cond delay="600"/>
                                          </p:stCondLst>
                                        </p:cTn>
                                        <p:tgtEl>
                                          <p:spTgt spid="6"/>
                                        </p:tgtEl>
                                        <p:attrNameLst>
                                          <p:attrName>r</p:attrName>
                                        </p:attrNameLst>
                                      </p:cBhvr>
                                    </p:animRot>
                                    <p:animRot by="120000">
                                      <p:cBhvr>
                                        <p:cTn id="4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5916" y="781318"/>
            <a:ext cx="1551854" cy="1794574"/>
            <a:chOff x="385916" y="781318"/>
            <a:chExt cx="1551854" cy="1794574"/>
          </a:xfrm>
        </p:grpSpPr>
        <p:sp>
          <p:nvSpPr>
            <p:cNvPr id="3" name="직사각형 13"/>
            <p:cNvSpPr>
              <a:spLocks noChangeArrowheads="1"/>
            </p:cNvSpPr>
            <p:nvPr/>
          </p:nvSpPr>
          <p:spPr bwMode="auto">
            <a:xfrm>
              <a:off x="473708" y="876857"/>
              <a:ext cx="1464062" cy="1699035"/>
            </a:xfrm>
            <a:prstGeom prst="rect">
              <a:avLst/>
            </a:prstGeom>
            <a:solidFill>
              <a:srgbClr val="F9711C"/>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endParaRPr lang="zh-CN" altLang="zh-CN" sz="1100">
                <a:solidFill>
                  <a:schemeClr val="bg1"/>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9552" y="1030034"/>
              <a:ext cx="1332374" cy="82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직사각형 16"/>
            <p:cNvSpPr>
              <a:spLocks noChangeArrowheads="1"/>
            </p:cNvSpPr>
            <p:nvPr/>
          </p:nvSpPr>
          <p:spPr bwMode="auto">
            <a:xfrm>
              <a:off x="385916" y="781318"/>
              <a:ext cx="336966" cy="336966"/>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r>
                <a:rPr lang="en-US" altLang="zh-CN" sz="1000" dirty="0">
                  <a:solidFill>
                    <a:schemeClr val="bg1"/>
                  </a:solidFill>
                  <a:latin typeface="나눔고딕" pitchFamily="2" charset="-127"/>
                  <a:sym typeface="나눔고딕" pitchFamily="2" charset="-127"/>
                </a:rPr>
                <a:t>01</a:t>
              </a:r>
              <a:endParaRPr lang="zh-CN" altLang="en-US" sz="1100" dirty="0">
                <a:solidFill>
                  <a:schemeClr val="bg1"/>
                </a:solidFill>
              </a:endParaRPr>
            </a:p>
          </p:txBody>
        </p:sp>
        <p:sp>
          <p:nvSpPr>
            <p:cNvPr id="6" name="TextBox 47"/>
            <p:cNvSpPr>
              <a:spLocks noChangeArrowheads="1"/>
            </p:cNvSpPr>
            <p:nvPr/>
          </p:nvSpPr>
          <p:spPr bwMode="auto">
            <a:xfrm>
              <a:off x="473708" y="1931653"/>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eaLnBrk="1" hangingPunct="1">
                <a:lnSpc>
                  <a:spcPct val="120000"/>
                </a:lnSpc>
              </a:pPr>
              <a:r>
                <a:rPr lang="zh-CN" altLang="en-US" sz="700" dirty="0">
                  <a:solidFill>
                    <a:schemeClr val="bg1"/>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p>
          </p:txBody>
        </p:sp>
      </p:grpSp>
      <p:grpSp>
        <p:nvGrpSpPr>
          <p:cNvPr id="7" name="组合 6"/>
          <p:cNvGrpSpPr/>
          <p:nvPr/>
        </p:nvGrpSpPr>
        <p:grpSpPr>
          <a:xfrm>
            <a:off x="2114645" y="774863"/>
            <a:ext cx="1550564" cy="1793283"/>
            <a:chOff x="2114645" y="774863"/>
            <a:chExt cx="1550564" cy="1793283"/>
          </a:xfrm>
        </p:grpSpPr>
        <p:sp>
          <p:nvSpPr>
            <p:cNvPr id="8" name="직사각형 19"/>
            <p:cNvSpPr>
              <a:spLocks noChangeArrowheads="1"/>
            </p:cNvSpPr>
            <p:nvPr/>
          </p:nvSpPr>
          <p:spPr bwMode="auto">
            <a:xfrm>
              <a:off x="2201147" y="870401"/>
              <a:ext cx="1464062" cy="1697745"/>
            </a:xfrm>
            <a:prstGeom prst="rect">
              <a:avLst/>
            </a:prstGeom>
            <a:solidFill>
              <a:srgbClr val="38B28A"/>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endParaRPr lang="zh-CN" altLang="zh-CN" sz="1100">
                <a:solidFill>
                  <a:schemeClr val="bg1"/>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272963" y="983729"/>
              <a:ext cx="1320427" cy="89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직사각형 22"/>
            <p:cNvSpPr>
              <a:spLocks noChangeArrowheads="1"/>
            </p:cNvSpPr>
            <p:nvPr/>
          </p:nvSpPr>
          <p:spPr bwMode="auto">
            <a:xfrm>
              <a:off x="2114645" y="774863"/>
              <a:ext cx="335676" cy="335676"/>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r>
                <a:rPr lang="en-US" altLang="zh-CN" sz="1000" dirty="0">
                  <a:solidFill>
                    <a:schemeClr val="bg1"/>
                  </a:solidFill>
                  <a:latin typeface="나눔고딕" pitchFamily="2" charset="-127"/>
                  <a:sym typeface="나눔고딕" pitchFamily="2" charset="-127"/>
                </a:rPr>
                <a:t>02</a:t>
              </a:r>
              <a:endParaRPr lang="zh-CN" altLang="en-US" sz="1100" dirty="0">
                <a:solidFill>
                  <a:schemeClr val="bg1"/>
                </a:solidFill>
              </a:endParaRPr>
            </a:p>
          </p:txBody>
        </p:sp>
        <p:sp>
          <p:nvSpPr>
            <p:cNvPr id="11" name="TextBox 49"/>
            <p:cNvSpPr>
              <a:spLocks noChangeArrowheads="1"/>
            </p:cNvSpPr>
            <p:nvPr/>
          </p:nvSpPr>
          <p:spPr bwMode="auto">
            <a:xfrm>
              <a:off x="2201147" y="1923906"/>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eaLnBrk="1" hangingPunct="1">
                <a:lnSpc>
                  <a:spcPct val="120000"/>
                </a:lnSpc>
              </a:pPr>
              <a:r>
                <a:rPr lang="zh-CN" altLang="en-US" sz="700" dirty="0">
                  <a:solidFill>
                    <a:schemeClr val="bg1"/>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p>
          </p:txBody>
        </p:sp>
      </p:grpSp>
      <p:grpSp>
        <p:nvGrpSpPr>
          <p:cNvPr id="12" name="组合 11"/>
          <p:cNvGrpSpPr/>
          <p:nvPr/>
        </p:nvGrpSpPr>
        <p:grpSpPr>
          <a:xfrm>
            <a:off x="3812390" y="759370"/>
            <a:ext cx="1551854" cy="1794573"/>
            <a:chOff x="3812390" y="759370"/>
            <a:chExt cx="1551854" cy="1794573"/>
          </a:xfrm>
        </p:grpSpPr>
        <p:sp>
          <p:nvSpPr>
            <p:cNvPr id="13" name="직사각형 23"/>
            <p:cNvSpPr>
              <a:spLocks noChangeArrowheads="1"/>
            </p:cNvSpPr>
            <p:nvPr/>
          </p:nvSpPr>
          <p:spPr bwMode="auto">
            <a:xfrm>
              <a:off x="3900182" y="854908"/>
              <a:ext cx="1464062" cy="1699035"/>
            </a:xfrm>
            <a:prstGeom prst="rect">
              <a:avLst/>
            </a:prstGeom>
            <a:solidFill>
              <a:srgbClr val="C42A13"/>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endParaRPr lang="zh-CN" altLang="zh-CN" sz="1100">
                <a:solidFill>
                  <a:schemeClr val="bg1"/>
                </a:solidFill>
              </a:endParaRPr>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009259" y="983730"/>
              <a:ext cx="1245906" cy="89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직사각형 26"/>
            <p:cNvSpPr>
              <a:spLocks noChangeArrowheads="1"/>
            </p:cNvSpPr>
            <p:nvPr/>
          </p:nvSpPr>
          <p:spPr bwMode="auto">
            <a:xfrm>
              <a:off x="3812390" y="759370"/>
              <a:ext cx="336966" cy="336967"/>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r>
                <a:rPr lang="en-US" altLang="zh-CN" sz="1000">
                  <a:solidFill>
                    <a:schemeClr val="bg1"/>
                  </a:solidFill>
                  <a:latin typeface="나눔고딕" pitchFamily="2" charset="-127"/>
                  <a:sym typeface="나눔고딕" pitchFamily="2" charset="-127"/>
                </a:rPr>
                <a:t>03</a:t>
              </a:r>
              <a:endParaRPr lang="zh-CN" altLang="en-US" sz="1100">
                <a:solidFill>
                  <a:schemeClr val="bg1"/>
                </a:solidFill>
              </a:endParaRPr>
            </a:p>
          </p:txBody>
        </p:sp>
        <p:sp>
          <p:nvSpPr>
            <p:cNvPr id="16" name="TextBox 50"/>
            <p:cNvSpPr>
              <a:spLocks noChangeArrowheads="1"/>
            </p:cNvSpPr>
            <p:nvPr/>
          </p:nvSpPr>
          <p:spPr bwMode="auto">
            <a:xfrm>
              <a:off x="3900182" y="1909705"/>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eaLnBrk="1" hangingPunct="1">
                <a:lnSpc>
                  <a:spcPct val="120000"/>
                </a:lnSpc>
              </a:pPr>
              <a:r>
                <a:rPr lang="zh-CN" altLang="en-US" sz="700" dirty="0">
                  <a:solidFill>
                    <a:schemeClr val="bg1"/>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p>
          </p:txBody>
        </p:sp>
      </p:grpSp>
      <p:grpSp>
        <p:nvGrpSpPr>
          <p:cNvPr id="17" name="组合 16"/>
          <p:cNvGrpSpPr/>
          <p:nvPr/>
        </p:nvGrpSpPr>
        <p:grpSpPr>
          <a:xfrm>
            <a:off x="385916" y="2889619"/>
            <a:ext cx="1551854" cy="1794574"/>
            <a:chOff x="385916" y="2889619"/>
            <a:chExt cx="1551854" cy="1794574"/>
          </a:xfrm>
        </p:grpSpPr>
        <p:sp>
          <p:nvSpPr>
            <p:cNvPr id="18" name="직사각형 31"/>
            <p:cNvSpPr>
              <a:spLocks noChangeArrowheads="1"/>
            </p:cNvSpPr>
            <p:nvPr/>
          </p:nvSpPr>
          <p:spPr bwMode="auto">
            <a:xfrm>
              <a:off x="473708" y="2985158"/>
              <a:ext cx="1464062" cy="1699035"/>
            </a:xfrm>
            <a:prstGeom prst="rect">
              <a:avLst/>
            </a:prstGeom>
            <a:solidFill>
              <a:srgbClr val="F9711C"/>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endParaRPr lang="zh-CN" altLang="zh-CN" sz="1100">
                <a:solidFill>
                  <a:schemeClr val="bg1"/>
                </a:solidFill>
              </a:endParaRP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3212" y="3114119"/>
              <a:ext cx="1325054" cy="86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직사각형 34"/>
            <p:cNvSpPr>
              <a:spLocks noChangeArrowheads="1"/>
            </p:cNvSpPr>
            <p:nvPr/>
          </p:nvSpPr>
          <p:spPr bwMode="auto">
            <a:xfrm>
              <a:off x="385916" y="2889619"/>
              <a:ext cx="336966" cy="336967"/>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r>
                <a:rPr lang="en-US" altLang="zh-CN" sz="1000" dirty="0" smtClean="0">
                  <a:solidFill>
                    <a:schemeClr val="bg1"/>
                  </a:solidFill>
                  <a:latin typeface="나눔고딕" pitchFamily="2" charset="-127"/>
                  <a:sym typeface="나눔고딕" pitchFamily="2" charset="-127"/>
                </a:rPr>
                <a:t>06</a:t>
              </a:r>
              <a:endParaRPr lang="zh-CN" altLang="en-US" sz="1100" dirty="0">
                <a:solidFill>
                  <a:schemeClr val="bg1"/>
                </a:solidFill>
              </a:endParaRPr>
            </a:p>
          </p:txBody>
        </p:sp>
        <p:sp>
          <p:nvSpPr>
            <p:cNvPr id="21" name="TextBox 52"/>
            <p:cNvSpPr>
              <a:spLocks noChangeArrowheads="1"/>
            </p:cNvSpPr>
            <p:nvPr/>
          </p:nvSpPr>
          <p:spPr bwMode="auto">
            <a:xfrm>
              <a:off x="473708" y="4039954"/>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eaLnBrk="1" hangingPunct="1">
                <a:lnSpc>
                  <a:spcPct val="120000"/>
                </a:lnSpc>
              </a:pPr>
              <a:r>
                <a:rPr lang="zh-CN" altLang="en-US" sz="700" dirty="0">
                  <a:solidFill>
                    <a:schemeClr val="bg1"/>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p>
          </p:txBody>
        </p:sp>
      </p:grpSp>
      <p:grpSp>
        <p:nvGrpSpPr>
          <p:cNvPr id="22" name="组合 21"/>
          <p:cNvGrpSpPr/>
          <p:nvPr/>
        </p:nvGrpSpPr>
        <p:grpSpPr>
          <a:xfrm>
            <a:off x="2114645" y="2883164"/>
            <a:ext cx="1550564" cy="1793282"/>
            <a:chOff x="2114645" y="2883164"/>
            <a:chExt cx="1550564" cy="1793282"/>
          </a:xfrm>
        </p:grpSpPr>
        <p:sp>
          <p:nvSpPr>
            <p:cNvPr id="23" name="직사각형 35"/>
            <p:cNvSpPr>
              <a:spLocks noChangeArrowheads="1"/>
            </p:cNvSpPr>
            <p:nvPr/>
          </p:nvSpPr>
          <p:spPr bwMode="auto">
            <a:xfrm>
              <a:off x="2201147" y="2977411"/>
              <a:ext cx="1464062" cy="1699035"/>
            </a:xfrm>
            <a:prstGeom prst="rect">
              <a:avLst/>
            </a:prstGeom>
            <a:solidFill>
              <a:srgbClr val="38B28A"/>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endParaRPr lang="zh-CN" altLang="zh-CN" sz="1100">
                <a:solidFill>
                  <a:schemeClr val="bg1"/>
                </a:solidFill>
              </a:endParaRPr>
            </a:p>
          </p:txBody>
        </p:sp>
        <p:pic>
          <p:nvPicPr>
            <p:cNvPr id="24"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266990" y="3114120"/>
              <a:ext cx="1332374" cy="85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직사각형 38"/>
            <p:cNvSpPr>
              <a:spLocks noChangeArrowheads="1"/>
            </p:cNvSpPr>
            <p:nvPr/>
          </p:nvSpPr>
          <p:spPr bwMode="auto">
            <a:xfrm>
              <a:off x="2114645" y="2883164"/>
              <a:ext cx="335676" cy="336966"/>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r>
                <a:rPr lang="en-US" altLang="zh-CN" sz="1000" dirty="0" smtClean="0">
                  <a:solidFill>
                    <a:schemeClr val="bg1"/>
                  </a:solidFill>
                  <a:latin typeface="나눔고딕" pitchFamily="2" charset="-127"/>
                  <a:sym typeface="나눔고딕" pitchFamily="2" charset="-127"/>
                </a:rPr>
                <a:t>07</a:t>
              </a:r>
              <a:endParaRPr lang="zh-CN" altLang="en-US" sz="1100" dirty="0">
                <a:solidFill>
                  <a:schemeClr val="bg1"/>
                </a:solidFill>
              </a:endParaRPr>
            </a:p>
          </p:txBody>
        </p:sp>
        <p:sp>
          <p:nvSpPr>
            <p:cNvPr id="26" name="TextBox 53"/>
            <p:cNvSpPr>
              <a:spLocks noChangeArrowheads="1"/>
            </p:cNvSpPr>
            <p:nvPr/>
          </p:nvSpPr>
          <p:spPr bwMode="auto">
            <a:xfrm>
              <a:off x="2201147" y="4032208"/>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eaLnBrk="1" hangingPunct="1">
                <a:lnSpc>
                  <a:spcPct val="120000"/>
                </a:lnSpc>
              </a:pPr>
              <a:r>
                <a:rPr lang="zh-CN" altLang="en-US" sz="700" dirty="0">
                  <a:solidFill>
                    <a:schemeClr val="bg1"/>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p>
          </p:txBody>
        </p:sp>
      </p:grpSp>
      <p:grpSp>
        <p:nvGrpSpPr>
          <p:cNvPr id="27" name="组合 26"/>
          <p:cNvGrpSpPr/>
          <p:nvPr/>
        </p:nvGrpSpPr>
        <p:grpSpPr>
          <a:xfrm>
            <a:off x="3812390" y="2868962"/>
            <a:ext cx="1551854" cy="1793283"/>
            <a:chOff x="3812390" y="2868962"/>
            <a:chExt cx="1551854" cy="1793283"/>
          </a:xfrm>
        </p:grpSpPr>
        <p:sp>
          <p:nvSpPr>
            <p:cNvPr id="28" name="직사각형 39"/>
            <p:cNvSpPr>
              <a:spLocks noChangeArrowheads="1"/>
            </p:cNvSpPr>
            <p:nvPr/>
          </p:nvSpPr>
          <p:spPr bwMode="auto">
            <a:xfrm>
              <a:off x="3900182" y="2963210"/>
              <a:ext cx="1464062" cy="1699035"/>
            </a:xfrm>
            <a:prstGeom prst="rect">
              <a:avLst/>
            </a:prstGeom>
            <a:solidFill>
              <a:srgbClr val="C42A13"/>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endParaRPr lang="zh-CN" altLang="zh-CN" sz="1100">
                <a:solidFill>
                  <a:schemeClr val="bg1"/>
                </a:solidFill>
              </a:endParaRPr>
            </a:p>
          </p:txBody>
        </p:sp>
        <p:pic>
          <p:nvPicPr>
            <p:cNvPr id="2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009259" y="3114120"/>
              <a:ext cx="1245906" cy="85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직사각형 42"/>
            <p:cNvSpPr>
              <a:spLocks noChangeArrowheads="1"/>
            </p:cNvSpPr>
            <p:nvPr/>
          </p:nvSpPr>
          <p:spPr bwMode="auto">
            <a:xfrm>
              <a:off x="3812390" y="2868962"/>
              <a:ext cx="336966" cy="335676"/>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r>
                <a:rPr lang="en-US" altLang="zh-CN" sz="1000" dirty="0" smtClean="0">
                  <a:solidFill>
                    <a:schemeClr val="bg1"/>
                  </a:solidFill>
                  <a:latin typeface="나눔고딕" pitchFamily="2" charset="-127"/>
                  <a:sym typeface="나눔고딕" pitchFamily="2" charset="-127"/>
                </a:rPr>
                <a:t>08</a:t>
              </a:r>
              <a:endParaRPr lang="zh-CN" altLang="en-US" sz="1100" dirty="0">
                <a:solidFill>
                  <a:schemeClr val="bg1"/>
                </a:solidFill>
              </a:endParaRPr>
            </a:p>
          </p:txBody>
        </p:sp>
        <p:sp>
          <p:nvSpPr>
            <p:cNvPr id="31" name="TextBox 54"/>
            <p:cNvSpPr>
              <a:spLocks noChangeArrowheads="1"/>
            </p:cNvSpPr>
            <p:nvPr/>
          </p:nvSpPr>
          <p:spPr bwMode="auto">
            <a:xfrm>
              <a:off x="3900182" y="4018006"/>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eaLnBrk="1" hangingPunct="1">
                <a:lnSpc>
                  <a:spcPct val="120000"/>
                </a:lnSpc>
              </a:pPr>
              <a:r>
                <a:rPr lang="zh-CN" altLang="en-US" sz="700" dirty="0">
                  <a:solidFill>
                    <a:schemeClr val="bg1"/>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p>
          </p:txBody>
        </p:sp>
      </p:grpSp>
      <p:grpSp>
        <p:nvGrpSpPr>
          <p:cNvPr id="32" name="组合 31"/>
          <p:cNvGrpSpPr/>
          <p:nvPr/>
        </p:nvGrpSpPr>
        <p:grpSpPr>
          <a:xfrm>
            <a:off x="5510134" y="759370"/>
            <a:ext cx="1551854" cy="1794573"/>
            <a:chOff x="5510134" y="759370"/>
            <a:chExt cx="1551854" cy="1794573"/>
          </a:xfrm>
        </p:grpSpPr>
        <p:sp>
          <p:nvSpPr>
            <p:cNvPr id="33" name="직사각형 27"/>
            <p:cNvSpPr>
              <a:spLocks noChangeArrowheads="1"/>
            </p:cNvSpPr>
            <p:nvPr/>
          </p:nvSpPr>
          <p:spPr bwMode="auto">
            <a:xfrm>
              <a:off x="5597926" y="854908"/>
              <a:ext cx="1464062" cy="1699035"/>
            </a:xfrm>
            <a:prstGeom prst="rect">
              <a:avLst/>
            </a:prstGeom>
            <a:solidFill>
              <a:srgbClr val="92AF27"/>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endParaRPr lang="zh-CN" altLang="zh-CN" sz="1100">
                <a:solidFill>
                  <a:schemeClr val="bg1"/>
                </a:solidFill>
              </a:endParaRPr>
            </a:p>
          </p:txBody>
        </p:sp>
        <p:pic>
          <p:nvPicPr>
            <p:cNvPr id="3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67106" y="996711"/>
              <a:ext cx="1325701" cy="88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직사각형 30"/>
            <p:cNvSpPr>
              <a:spLocks noChangeArrowheads="1"/>
            </p:cNvSpPr>
            <p:nvPr/>
          </p:nvSpPr>
          <p:spPr bwMode="auto">
            <a:xfrm>
              <a:off x="5510134" y="759370"/>
              <a:ext cx="336967" cy="336967"/>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r>
                <a:rPr lang="en-US" altLang="zh-CN" sz="1000">
                  <a:solidFill>
                    <a:schemeClr val="bg1"/>
                  </a:solidFill>
                  <a:latin typeface="나눔고딕" pitchFamily="2" charset="-127"/>
                  <a:sym typeface="나눔고딕" pitchFamily="2" charset="-127"/>
                </a:rPr>
                <a:t>04</a:t>
              </a:r>
              <a:endParaRPr lang="zh-CN" altLang="en-US" sz="1100">
                <a:solidFill>
                  <a:schemeClr val="bg1"/>
                </a:solidFill>
              </a:endParaRPr>
            </a:p>
          </p:txBody>
        </p:sp>
        <p:sp>
          <p:nvSpPr>
            <p:cNvPr id="36" name="TextBox 51"/>
            <p:cNvSpPr>
              <a:spLocks noChangeArrowheads="1"/>
            </p:cNvSpPr>
            <p:nvPr/>
          </p:nvSpPr>
          <p:spPr bwMode="auto">
            <a:xfrm>
              <a:off x="5597926" y="1909705"/>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eaLnBrk="1" hangingPunct="1">
                <a:lnSpc>
                  <a:spcPct val="120000"/>
                </a:lnSpc>
              </a:pPr>
              <a:r>
                <a:rPr lang="zh-CN" altLang="en-US" sz="700" dirty="0">
                  <a:solidFill>
                    <a:schemeClr val="bg1"/>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p>
          </p:txBody>
        </p:sp>
      </p:grpSp>
      <p:grpSp>
        <p:nvGrpSpPr>
          <p:cNvPr id="37" name="组合 36"/>
          <p:cNvGrpSpPr/>
          <p:nvPr/>
        </p:nvGrpSpPr>
        <p:grpSpPr>
          <a:xfrm>
            <a:off x="5510134" y="2868962"/>
            <a:ext cx="1551854" cy="1793283"/>
            <a:chOff x="5510134" y="2868962"/>
            <a:chExt cx="1551854" cy="1793283"/>
          </a:xfrm>
        </p:grpSpPr>
        <p:sp>
          <p:nvSpPr>
            <p:cNvPr id="38" name="직사각형 43"/>
            <p:cNvSpPr>
              <a:spLocks noChangeArrowheads="1"/>
            </p:cNvSpPr>
            <p:nvPr/>
          </p:nvSpPr>
          <p:spPr bwMode="auto">
            <a:xfrm>
              <a:off x="5597926" y="2963210"/>
              <a:ext cx="1464062" cy="1699035"/>
            </a:xfrm>
            <a:prstGeom prst="rect">
              <a:avLst/>
            </a:prstGeom>
            <a:solidFill>
              <a:srgbClr val="92AF27"/>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endParaRPr lang="zh-CN" altLang="zh-CN" sz="1100">
                <a:solidFill>
                  <a:schemeClr val="bg1"/>
                </a:solidFill>
              </a:endParaRPr>
            </a:p>
          </p:txBody>
        </p:sp>
        <p:pic>
          <p:nvPicPr>
            <p:cNvPr id="3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66570" y="3098865"/>
              <a:ext cx="1326773" cy="85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직사각형 46"/>
            <p:cNvSpPr>
              <a:spLocks noChangeArrowheads="1"/>
            </p:cNvSpPr>
            <p:nvPr/>
          </p:nvSpPr>
          <p:spPr bwMode="auto">
            <a:xfrm>
              <a:off x="5510134" y="2868962"/>
              <a:ext cx="336967" cy="335676"/>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r>
                <a:rPr lang="en-US" altLang="zh-CN" sz="1000" dirty="0" smtClean="0">
                  <a:solidFill>
                    <a:schemeClr val="bg1"/>
                  </a:solidFill>
                  <a:latin typeface="나눔고딕" pitchFamily="2" charset="-127"/>
                  <a:sym typeface="나눔고딕" pitchFamily="2" charset="-127"/>
                </a:rPr>
                <a:t>09</a:t>
              </a:r>
              <a:endParaRPr lang="zh-CN" altLang="en-US" sz="1100" dirty="0">
                <a:solidFill>
                  <a:schemeClr val="bg1"/>
                </a:solidFill>
              </a:endParaRPr>
            </a:p>
          </p:txBody>
        </p:sp>
        <p:sp>
          <p:nvSpPr>
            <p:cNvPr id="41" name="TextBox 55"/>
            <p:cNvSpPr>
              <a:spLocks noChangeArrowheads="1"/>
            </p:cNvSpPr>
            <p:nvPr/>
          </p:nvSpPr>
          <p:spPr bwMode="auto">
            <a:xfrm>
              <a:off x="5597926" y="4018006"/>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eaLnBrk="1" hangingPunct="1">
                <a:lnSpc>
                  <a:spcPct val="120000"/>
                </a:lnSpc>
              </a:pPr>
              <a:r>
                <a:rPr lang="zh-CN" altLang="en-US" sz="700" dirty="0">
                  <a:solidFill>
                    <a:schemeClr val="bg1"/>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p>
          </p:txBody>
        </p:sp>
      </p:grpSp>
      <p:grpSp>
        <p:nvGrpSpPr>
          <p:cNvPr id="42" name="组合 41"/>
          <p:cNvGrpSpPr/>
          <p:nvPr/>
        </p:nvGrpSpPr>
        <p:grpSpPr>
          <a:xfrm>
            <a:off x="7163674" y="774610"/>
            <a:ext cx="1551854" cy="1794573"/>
            <a:chOff x="7163674" y="774610"/>
            <a:chExt cx="1551854" cy="1794573"/>
          </a:xfrm>
        </p:grpSpPr>
        <p:sp>
          <p:nvSpPr>
            <p:cNvPr id="43" name="직사각형 27"/>
            <p:cNvSpPr>
              <a:spLocks noChangeArrowheads="1"/>
            </p:cNvSpPr>
            <p:nvPr/>
          </p:nvSpPr>
          <p:spPr bwMode="auto">
            <a:xfrm>
              <a:off x="7251466" y="870148"/>
              <a:ext cx="1464062" cy="1699035"/>
            </a:xfrm>
            <a:prstGeom prst="rect">
              <a:avLst/>
            </a:prstGeom>
            <a:solidFill>
              <a:srgbClr val="F9711C"/>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endParaRPr lang="zh-CN" altLang="zh-CN" sz="1100">
                <a:solidFill>
                  <a:schemeClr val="bg1"/>
                </a:solidFill>
              </a:endParaRPr>
            </a:p>
          </p:txBody>
        </p:sp>
        <p:pic>
          <p:nvPicPr>
            <p:cNvPr id="4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7317310" y="1016146"/>
              <a:ext cx="1332374" cy="83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직사각형 30"/>
            <p:cNvSpPr>
              <a:spLocks noChangeArrowheads="1"/>
            </p:cNvSpPr>
            <p:nvPr/>
          </p:nvSpPr>
          <p:spPr bwMode="auto">
            <a:xfrm>
              <a:off x="7163674" y="774610"/>
              <a:ext cx="336967" cy="336967"/>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r>
                <a:rPr lang="en-US" altLang="zh-CN" sz="1000" dirty="0" smtClean="0">
                  <a:solidFill>
                    <a:schemeClr val="bg1"/>
                  </a:solidFill>
                  <a:latin typeface="나눔고딕" pitchFamily="2" charset="-127"/>
                  <a:sym typeface="나눔고딕" pitchFamily="2" charset="-127"/>
                </a:rPr>
                <a:t>05</a:t>
              </a:r>
              <a:endParaRPr lang="zh-CN" altLang="en-US" sz="1100" dirty="0">
                <a:solidFill>
                  <a:schemeClr val="bg1"/>
                </a:solidFill>
              </a:endParaRPr>
            </a:p>
          </p:txBody>
        </p:sp>
        <p:sp>
          <p:nvSpPr>
            <p:cNvPr id="46" name="TextBox 51"/>
            <p:cNvSpPr>
              <a:spLocks noChangeArrowheads="1"/>
            </p:cNvSpPr>
            <p:nvPr/>
          </p:nvSpPr>
          <p:spPr bwMode="auto">
            <a:xfrm>
              <a:off x="7251466" y="1924945"/>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eaLnBrk="1" hangingPunct="1">
                <a:lnSpc>
                  <a:spcPct val="120000"/>
                </a:lnSpc>
              </a:pPr>
              <a:r>
                <a:rPr lang="zh-CN" altLang="en-US" sz="700" dirty="0">
                  <a:solidFill>
                    <a:schemeClr val="bg1"/>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p>
          </p:txBody>
        </p:sp>
      </p:grpSp>
      <p:grpSp>
        <p:nvGrpSpPr>
          <p:cNvPr id="47" name="组合 46"/>
          <p:cNvGrpSpPr/>
          <p:nvPr/>
        </p:nvGrpSpPr>
        <p:grpSpPr>
          <a:xfrm>
            <a:off x="7163674" y="2884202"/>
            <a:ext cx="1551854" cy="1793283"/>
            <a:chOff x="7163674" y="2884202"/>
            <a:chExt cx="1551854" cy="1793283"/>
          </a:xfrm>
        </p:grpSpPr>
        <p:sp>
          <p:nvSpPr>
            <p:cNvPr id="48" name="직사각형 43"/>
            <p:cNvSpPr>
              <a:spLocks noChangeArrowheads="1"/>
            </p:cNvSpPr>
            <p:nvPr/>
          </p:nvSpPr>
          <p:spPr bwMode="auto">
            <a:xfrm>
              <a:off x="7251466" y="2978450"/>
              <a:ext cx="1464062" cy="1699035"/>
            </a:xfrm>
            <a:prstGeom prst="rect">
              <a:avLst/>
            </a:prstGeom>
            <a:solidFill>
              <a:srgbClr val="F9711C"/>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endParaRPr lang="zh-CN" altLang="zh-CN" sz="1100">
                <a:solidFill>
                  <a:schemeClr val="bg1"/>
                </a:solidFill>
              </a:endParaRPr>
            </a:p>
          </p:txBody>
        </p:sp>
        <p:pic>
          <p:nvPicPr>
            <p:cNvPr id="4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7350594" y="3160614"/>
              <a:ext cx="1265806" cy="7640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0" name="직사각형 46"/>
            <p:cNvSpPr>
              <a:spLocks noChangeArrowheads="1"/>
            </p:cNvSpPr>
            <p:nvPr/>
          </p:nvSpPr>
          <p:spPr bwMode="auto">
            <a:xfrm>
              <a:off x="7163674" y="2884202"/>
              <a:ext cx="336967" cy="335676"/>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algn="ctr" eaLnBrk="1" hangingPunct="1"/>
              <a:r>
                <a:rPr lang="en-US" altLang="zh-CN" sz="1000" dirty="0" smtClean="0">
                  <a:solidFill>
                    <a:schemeClr val="bg1"/>
                  </a:solidFill>
                  <a:latin typeface="나눔고딕" pitchFamily="2" charset="-127"/>
                  <a:sym typeface="나눔고딕" pitchFamily="2" charset="-127"/>
                </a:rPr>
                <a:t>10</a:t>
              </a:r>
              <a:endParaRPr lang="zh-CN" altLang="en-US" sz="1100" dirty="0">
                <a:solidFill>
                  <a:schemeClr val="bg1"/>
                </a:solidFill>
              </a:endParaRPr>
            </a:p>
          </p:txBody>
        </p:sp>
        <p:sp>
          <p:nvSpPr>
            <p:cNvPr id="51" name="TextBox 55"/>
            <p:cNvSpPr>
              <a:spLocks noChangeArrowheads="1"/>
            </p:cNvSpPr>
            <p:nvPr/>
          </p:nvSpPr>
          <p:spPr bwMode="auto">
            <a:xfrm>
              <a:off x="7251466" y="4033246"/>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나눔고딕" pitchFamily="2" charset="-127"/>
                </a:defRPr>
              </a:lvl1pPr>
              <a:lvl2pPr marL="742950" indent="-285750" eaLnBrk="0" hangingPunct="0">
                <a:defRPr>
                  <a:solidFill>
                    <a:schemeClr val="tx1"/>
                  </a:solidFill>
                  <a:latin typeface="Arial" pitchFamily="34" charset="0"/>
                  <a:ea typeface="나눔고딕" pitchFamily="2" charset="-127"/>
                </a:defRPr>
              </a:lvl2pPr>
              <a:lvl3pPr marL="1143000" indent="-228600" eaLnBrk="0" hangingPunct="0">
                <a:defRPr>
                  <a:solidFill>
                    <a:schemeClr val="tx1"/>
                  </a:solidFill>
                  <a:latin typeface="Arial" pitchFamily="34" charset="0"/>
                  <a:ea typeface="나눔고딕" pitchFamily="2" charset="-127"/>
                </a:defRPr>
              </a:lvl3pPr>
              <a:lvl4pPr marL="1600200" indent="-228600" eaLnBrk="0" hangingPunct="0">
                <a:defRPr>
                  <a:solidFill>
                    <a:schemeClr val="tx1"/>
                  </a:solidFill>
                  <a:latin typeface="Arial" pitchFamily="34" charset="0"/>
                  <a:ea typeface="나눔고딕" pitchFamily="2" charset="-127"/>
                </a:defRPr>
              </a:lvl4pPr>
              <a:lvl5pPr marL="2057400" indent="-228600" eaLnBrk="0" hangingPunct="0">
                <a:defRPr>
                  <a:solidFill>
                    <a:schemeClr val="tx1"/>
                  </a:solidFill>
                  <a:latin typeface="Arial"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itchFamily="34" charset="0"/>
                  <a:ea typeface="나눔고딕" pitchFamily="2" charset="-127"/>
                </a:defRPr>
              </a:lvl9pPr>
            </a:lstStyle>
            <a:p>
              <a:pPr eaLnBrk="1" hangingPunct="1">
                <a:lnSpc>
                  <a:spcPct val="120000"/>
                </a:lnSpc>
              </a:pPr>
              <a:r>
                <a:rPr lang="zh-CN" altLang="en-US" sz="700" dirty="0">
                  <a:solidFill>
                    <a:schemeClr val="bg1"/>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p>
          </p:txBody>
        </p:sp>
      </p:grpSp>
      <p:sp>
        <p:nvSpPr>
          <p:cNvPr id="52" name="矩形 51"/>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53"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54" name="直接连接符 53"/>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7394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 calcmode="lin" valueType="num">
                                      <p:cBhvr>
                                        <p:cTn id="23" dur="500" fill="hold"/>
                                        <p:tgtEl>
                                          <p:spTgt spid="12"/>
                                        </p:tgtEl>
                                        <p:attrNameLst>
                                          <p:attrName>ppt_x</p:attrName>
                                        </p:attrNameLst>
                                      </p:cBhvr>
                                      <p:tavLst>
                                        <p:tav tm="0">
                                          <p:val>
                                            <p:fltVal val="0.5"/>
                                          </p:val>
                                        </p:tav>
                                        <p:tav tm="100000">
                                          <p:val>
                                            <p:strVal val="#ppt_x"/>
                                          </p:val>
                                        </p:tav>
                                      </p:tavLst>
                                    </p:anim>
                                    <p:anim calcmode="lin" valueType="num">
                                      <p:cBhvr>
                                        <p:cTn id="24" dur="500" fill="hold"/>
                                        <p:tgtEl>
                                          <p:spTgt spid="12"/>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500" fill="hold"/>
                                        <p:tgtEl>
                                          <p:spTgt spid="42"/>
                                        </p:tgtEl>
                                        <p:attrNameLst>
                                          <p:attrName>ppt_w</p:attrName>
                                        </p:attrNameLst>
                                      </p:cBhvr>
                                      <p:tavLst>
                                        <p:tav tm="0">
                                          <p:val>
                                            <p:fltVal val="0"/>
                                          </p:val>
                                        </p:tav>
                                        <p:tav tm="100000">
                                          <p:val>
                                            <p:strVal val="#ppt_w"/>
                                          </p:val>
                                        </p:tav>
                                      </p:tavLst>
                                    </p:anim>
                                    <p:anim calcmode="lin" valueType="num">
                                      <p:cBhvr>
                                        <p:cTn id="36" dur="500" fill="hold"/>
                                        <p:tgtEl>
                                          <p:spTgt spid="42"/>
                                        </p:tgtEl>
                                        <p:attrNameLst>
                                          <p:attrName>ppt_h</p:attrName>
                                        </p:attrNameLst>
                                      </p:cBhvr>
                                      <p:tavLst>
                                        <p:tav tm="0">
                                          <p:val>
                                            <p:fltVal val="0"/>
                                          </p:val>
                                        </p:tav>
                                        <p:tav tm="100000">
                                          <p:val>
                                            <p:strVal val="#ppt_h"/>
                                          </p:val>
                                        </p:tav>
                                      </p:tavLst>
                                    </p:anim>
                                    <p:anim calcmode="lin" valueType="num">
                                      <p:cBhvr>
                                        <p:cTn id="37" dur="500" fill="hold"/>
                                        <p:tgtEl>
                                          <p:spTgt spid="42"/>
                                        </p:tgtEl>
                                        <p:attrNameLst>
                                          <p:attrName>ppt_x</p:attrName>
                                        </p:attrNameLst>
                                      </p:cBhvr>
                                      <p:tavLst>
                                        <p:tav tm="0">
                                          <p:val>
                                            <p:fltVal val="0.5"/>
                                          </p:val>
                                        </p:tav>
                                        <p:tav tm="100000">
                                          <p:val>
                                            <p:strVal val="#ppt_x"/>
                                          </p:val>
                                        </p:tav>
                                      </p:tavLst>
                                    </p:anim>
                                    <p:anim calcmode="lin" valueType="num">
                                      <p:cBhvr>
                                        <p:cTn id="38" dur="500" fill="hold"/>
                                        <p:tgtEl>
                                          <p:spTgt spid="42"/>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 calcmode="lin" valueType="num">
                                      <p:cBhvr>
                                        <p:cTn id="44" dur="500" fill="hold"/>
                                        <p:tgtEl>
                                          <p:spTgt spid="17"/>
                                        </p:tgtEl>
                                        <p:attrNameLst>
                                          <p:attrName>ppt_x</p:attrName>
                                        </p:attrNameLst>
                                      </p:cBhvr>
                                      <p:tavLst>
                                        <p:tav tm="0">
                                          <p:val>
                                            <p:fltVal val="0.5"/>
                                          </p:val>
                                        </p:tav>
                                        <p:tav tm="100000">
                                          <p:val>
                                            <p:strVal val="#ppt_x"/>
                                          </p:val>
                                        </p:tav>
                                      </p:tavLst>
                                    </p:anim>
                                    <p:anim calcmode="lin" valueType="num">
                                      <p:cBhvr>
                                        <p:cTn id="45" dur="500" fill="hold"/>
                                        <p:tgtEl>
                                          <p:spTgt spid="17"/>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 calcmode="lin" valueType="num">
                                      <p:cBhvr>
                                        <p:cTn id="51" dur="500" fill="hold"/>
                                        <p:tgtEl>
                                          <p:spTgt spid="22"/>
                                        </p:tgtEl>
                                        <p:attrNameLst>
                                          <p:attrName>ppt_x</p:attrName>
                                        </p:attrNameLst>
                                      </p:cBhvr>
                                      <p:tavLst>
                                        <p:tav tm="0">
                                          <p:val>
                                            <p:fltVal val="0.5"/>
                                          </p:val>
                                        </p:tav>
                                        <p:tav tm="100000">
                                          <p:val>
                                            <p:strVal val="#ppt_x"/>
                                          </p:val>
                                        </p:tav>
                                      </p:tavLst>
                                    </p:anim>
                                    <p:anim calcmode="lin" valueType="num">
                                      <p:cBhvr>
                                        <p:cTn id="52" dur="500" fill="hold"/>
                                        <p:tgtEl>
                                          <p:spTgt spid="22"/>
                                        </p:tgtEl>
                                        <p:attrNameLst>
                                          <p:attrName>ppt_y</p:attrName>
                                        </p:attrNameLst>
                                      </p:cBhvr>
                                      <p:tavLst>
                                        <p:tav tm="0">
                                          <p:val>
                                            <p:fltVal val="0.5"/>
                                          </p:val>
                                        </p:tav>
                                        <p:tav tm="100000">
                                          <p:val>
                                            <p:strVal val="#ppt_y"/>
                                          </p:val>
                                        </p:tav>
                                      </p:tavLst>
                                    </p:anim>
                                  </p:childTnLst>
                                </p:cTn>
                              </p:par>
                            </p:childTnLst>
                          </p:cTn>
                        </p:par>
                        <p:par>
                          <p:cTn id="53" fill="hold">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 calcmode="lin" valueType="num">
                                      <p:cBhvr>
                                        <p:cTn id="58" dur="500" fill="hold"/>
                                        <p:tgtEl>
                                          <p:spTgt spid="27"/>
                                        </p:tgtEl>
                                        <p:attrNameLst>
                                          <p:attrName>ppt_x</p:attrName>
                                        </p:attrNameLst>
                                      </p:cBhvr>
                                      <p:tavLst>
                                        <p:tav tm="0">
                                          <p:val>
                                            <p:fltVal val="0.5"/>
                                          </p:val>
                                        </p:tav>
                                        <p:tav tm="100000">
                                          <p:val>
                                            <p:strVal val="#ppt_x"/>
                                          </p:val>
                                        </p:tav>
                                      </p:tavLst>
                                    </p:anim>
                                    <p:anim calcmode="lin" valueType="num">
                                      <p:cBhvr>
                                        <p:cTn id="59" dur="500" fill="hold"/>
                                        <p:tgtEl>
                                          <p:spTgt spid="27"/>
                                        </p:tgtEl>
                                        <p:attrNameLst>
                                          <p:attrName>ppt_y</p:attrName>
                                        </p:attrNameLst>
                                      </p:cBhvr>
                                      <p:tavLst>
                                        <p:tav tm="0">
                                          <p:val>
                                            <p:fltVal val="0.5"/>
                                          </p:val>
                                        </p:tav>
                                        <p:tav tm="100000">
                                          <p:val>
                                            <p:strVal val="#ppt_y"/>
                                          </p:val>
                                        </p:tav>
                                      </p:tavLst>
                                    </p:anim>
                                  </p:childTnLst>
                                </p:cTn>
                              </p:par>
                            </p:childTnLst>
                          </p:cTn>
                        </p:par>
                        <p:par>
                          <p:cTn id="60" fill="hold">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 calcmode="lin" valueType="num">
                                      <p:cBhvr>
                                        <p:cTn id="65" dur="500" fill="hold"/>
                                        <p:tgtEl>
                                          <p:spTgt spid="37"/>
                                        </p:tgtEl>
                                        <p:attrNameLst>
                                          <p:attrName>ppt_x</p:attrName>
                                        </p:attrNameLst>
                                      </p:cBhvr>
                                      <p:tavLst>
                                        <p:tav tm="0">
                                          <p:val>
                                            <p:fltVal val="0.5"/>
                                          </p:val>
                                        </p:tav>
                                        <p:tav tm="100000">
                                          <p:val>
                                            <p:strVal val="#ppt_x"/>
                                          </p:val>
                                        </p:tav>
                                      </p:tavLst>
                                    </p:anim>
                                    <p:anim calcmode="lin" valueType="num">
                                      <p:cBhvr>
                                        <p:cTn id="66" dur="500" fill="hold"/>
                                        <p:tgtEl>
                                          <p:spTgt spid="37"/>
                                        </p:tgtEl>
                                        <p:attrNameLst>
                                          <p:attrName>ppt_y</p:attrName>
                                        </p:attrNameLst>
                                      </p:cBhvr>
                                      <p:tavLst>
                                        <p:tav tm="0">
                                          <p:val>
                                            <p:fltVal val="0.5"/>
                                          </p:val>
                                        </p:tav>
                                        <p:tav tm="100000">
                                          <p:val>
                                            <p:strVal val="#ppt_y"/>
                                          </p:val>
                                        </p:tav>
                                      </p:tavLst>
                                    </p:anim>
                                  </p:childTnLst>
                                </p:cTn>
                              </p:par>
                            </p:childTnLst>
                          </p:cTn>
                        </p:par>
                        <p:par>
                          <p:cTn id="67" fill="hold">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500" fill="hold"/>
                                        <p:tgtEl>
                                          <p:spTgt spid="47"/>
                                        </p:tgtEl>
                                        <p:attrNameLst>
                                          <p:attrName>ppt_w</p:attrName>
                                        </p:attrNameLst>
                                      </p:cBhvr>
                                      <p:tavLst>
                                        <p:tav tm="0">
                                          <p:val>
                                            <p:fltVal val="0"/>
                                          </p:val>
                                        </p:tav>
                                        <p:tav tm="100000">
                                          <p:val>
                                            <p:strVal val="#ppt_w"/>
                                          </p:val>
                                        </p:tav>
                                      </p:tavLst>
                                    </p:anim>
                                    <p:anim calcmode="lin" valueType="num">
                                      <p:cBhvr>
                                        <p:cTn id="71" dur="500" fill="hold"/>
                                        <p:tgtEl>
                                          <p:spTgt spid="47"/>
                                        </p:tgtEl>
                                        <p:attrNameLst>
                                          <p:attrName>ppt_h</p:attrName>
                                        </p:attrNameLst>
                                      </p:cBhvr>
                                      <p:tavLst>
                                        <p:tav tm="0">
                                          <p:val>
                                            <p:fltVal val="0"/>
                                          </p:val>
                                        </p:tav>
                                        <p:tav tm="100000">
                                          <p:val>
                                            <p:strVal val="#ppt_h"/>
                                          </p:val>
                                        </p:tav>
                                      </p:tavLst>
                                    </p:anim>
                                    <p:anim calcmode="lin" valueType="num">
                                      <p:cBhvr>
                                        <p:cTn id="72" dur="500" fill="hold"/>
                                        <p:tgtEl>
                                          <p:spTgt spid="47"/>
                                        </p:tgtEl>
                                        <p:attrNameLst>
                                          <p:attrName>ppt_x</p:attrName>
                                        </p:attrNameLst>
                                      </p:cBhvr>
                                      <p:tavLst>
                                        <p:tav tm="0">
                                          <p:val>
                                            <p:fltVal val="0.5"/>
                                          </p:val>
                                        </p:tav>
                                        <p:tav tm="100000">
                                          <p:val>
                                            <p:strVal val="#ppt_x"/>
                                          </p:val>
                                        </p:tav>
                                      </p:tavLst>
                                    </p:anim>
                                    <p:anim calcmode="lin" valueType="num">
                                      <p:cBhvr>
                                        <p:cTn id="73" dur="500" fill="hold"/>
                                        <p:tgtEl>
                                          <p:spTgt spid="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l="20065" t="2345" r="30154" b="2345"/>
          <a:stretch>
            <a:fillRect/>
          </a:stretch>
        </p:blipFill>
        <p:spPr>
          <a:xfrm>
            <a:off x="4616987" y="1169140"/>
            <a:ext cx="1981028" cy="2889791"/>
          </a:xfrm>
          <a:custGeom>
            <a:avLst/>
            <a:gdLst>
              <a:gd name="connsiteX0" fmla="*/ 0 w 2101914"/>
              <a:gd name="connsiteY0" fmla="*/ 0 h 3066130"/>
              <a:gd name="connsiteX1" fmla="*/ 2101914 w 2101914"/>
              <a:gd name="connsiteY1" fmla="*/ 0 h 3066130"/>
              <a:gd name="connsiteX2" fmla="*/ 2101914 w 2101914"/>
              <a:gd name="connsiteY2" fmla="*/ 3066130 h 3066130"/>
              <a:gd name="connsiteX3" fmla="*/ 0 w 2101914"/>
              <a:gd name="connsiteY3" fmla="*/ 3066130 h 3066130"/>
            </a:gdLst>
            <a:ahLst/>
            <a:cxnLst>
              <a:cxn ang="0">
                <a:pos x="connsiteX0" y="connsiteY0"/>
              </a:cxn>
              <a:cxn ang="0">
                <a:pos x="connsiteX1" y="connsiteY1"/>
              </a:cxn>
              <a:cxn ang="0">
                <a:pos x="connsiteX2" y="connsiteY2"/>
              </a:cxn>
              <a:cxn ang="0">
                <a:pos x="connsiteX3" y="connsiteY3"/>
              </a:cxn>
            </a:cxnLst>
            <a:rect l="l" t="t" r="r" b="b"/>
            <a:pathLst>
              <a:path w="2101914" h="3066130">
                <a:moveTo>
                  <a:pt x="0" y="0"/>
                </a:moveTo>
                <a:lnTo>
                  <a:pt x="2101914" y="0"/>
                </a:lnTo>
                <a:lnTo>
                  <a:pt x="2101914" y="3066130"/>
                </a:lnTo>
                <a:lnTo>
                  <a:pt x="0" y="3066130"/>
                </a:lnTo>
                <a:close/>
              </a:path>
            </a:pathLst>
          </a:custGeom>
          <a:noFill/>
          <a:ln w="19050">
            <a:noFill/>
          </a:ln>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l="19592" t="1307" r="30627" b="3383"/>
          <a:stretch>
            <a:fillRect/>
          </a:stretch>
        </p:blipFill>
        <p:spPr>
          <a:xfrm>
            <a:off x="474981" y="1169140"/>
            <a:ext cx="1981028" cy="2889791"/>
          </a:xfrm>
          <a:custGeom>
            <a:avLst/>
            <a:gdLst>
              <a:gd name="connsiteX0" fmla="*/ 0 w 2101914"/>
              <a:gd name="connsiteY0" fmla="*/ 0 h 3066130"/>
              <a:gd name="connsiteX1" fmla="*/ 2101914 w 2101914"/>
              <a:gd name="connsiteY1" fmla="*/ 0 h 3066130"/>
              <a:gd name="connsiteX2" fmla="*/ 2101914 w 2101914"/>
              <a:gd name="connsiteY2" fmla="*/ 3066130 h 3066130"/>
              <a:gd name="connsiteX3" fmla="*/ 0 w 2101914"/>
              <a:gd name="connsiteY3" fmla="*/ 3066130 h 3066130"/>
            </a:gdLst>
            <a:ahLst/>
            <a:cxnLst>
              <a:cxn ang="0">
                <a:pos x="connsiteX0" y="connsiteY0"/>
              </a:cxn>
              <a:cxn ang="0">
                <a:pos x="connsiteX1" y="connsiteY1"/>
              </a:cxn>
              <a:cxn ang="0">
                <a:pos x="connsiteX2" y="connsiteY2"/>
              </a:cxn>
              <a:cxn ang="0">
                <a:pos x="connsiteX3" y="connsiteY3"/>
              </a:cxn>
            </a:cxnLst>
            <a:rect l="l" t="t" r="r" b="b"/>
            <a:pathLst>
              <a:path w="2101914" h="3066130">
                <a:moveTo>
                  <a:pt x="0" y="0"/>
                </a:moveTo>
                <a:lnTo>
                  <a:pt x="2101914" y="0"/>
                </a:lnTo>
                <a:lnTo>
                  <a:pt x="2101914" y="3066130"/>
                </a:lnTo>
                <a:lnTo>
                  <a:pt x="0" y="3066130"/>
                </a:lnTo>
                <a:close/>
              </a:path>
            </a:pathLst>
          </a:custGeom>
          <a:noFill/>
          <a:ln w="19050">
            <a:noFill/>
          </a:ln>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rcRect l="34864" t="2345" r="21509" b="2345"/>
          <a:stretch>
            <a:fillRect/>
          </a:stretch>
        </p:blipFill>
        <p:spPr>
          <a:xfrm>
            <a:off x="6687991" y="1169140"/>
            <a:ext cx="1981028" cy="2889791"/>
          </a:xfrm>
          <a:custGeom>
            <a:avLst/>
            <a:gdLst>
              <a:gd name="connsiteX0" fmla="*/ 0 w 2101914"/>
              <a:gd name="connsiteY0" fmla="*/ 0 h 3066130"/>
              <a:gd name="connsiteX1" fmla="*/ 2101914 w 2101914"/>
              <a:gd name="connsiteY1" fmla="*/ 0 h 3066130"/>
              <a:gd name="connsiteX2" fmla="*/ 2101914 w 2101914"/>
              <a:gd name="connsiteY2" fmla="*/ 3066130 h 3066130"/>
              <a:gd name="connsiteX3" fmla="*/ 0 w 2101914"/>
              <a:gd name="connsiteY3" fmla="*/ 3066130 h 3066130"/>
            </a:gdLst>
            <a:ahLst/>
            <a:cxnLst>
              <a:cxn ang="0">
                <a:pos x="connsiteX0" y="connsiteY0"/>
              </a:cxn>
              <a:cxn ang="0">
                <a:pos x="connsiteX1" y="connsiteY1"/>
              </a:cxn>
              <a:cxn ang="0">
                <a:pos x="connsiteX2" y="connsiteY2"/>
              </a:cxn>
              <a:cxn ang="0">
                <a:pos x="connsiteX3" y="connsiteY3"/>
              </a:cxn>
            </a:cxnLst>
            <a:rect l="l" t="t" r="r" b="b"/>
            <a:pathLst>
              <a:path w="2101914" h="3066130">
                <a:moveTo>
                  <a:pt x="0" y="0"/>
                </a:moveTo>
                <a:lnTo>
                  <a:pt x="2101914" y="0"/>
                </a:lnTo>
                <a:lnTo>
                  <a:pt x="2101914" y="3066130"/>
                </a:lnTo>
                <a:lnTo>
                  <a:pt x="0" y="3066130"/>
                </a:lnTo>
                <a:close/>
              </a:path>
            </a:pathLst>
          </a:custGeom>
          <a:noFill/>
          <a:ln w="19050">
            <a:noFill/>
          </a:ln>
        </p:spPr>
      </p:pic>
      <p:sp>
        <p:nvSpPr>
          <p:cNvPr id="5" name="矩形 4"/>
          <p:cNvSpPr/>
          <p:nvPr/>
        </p:nvSpPr>
        <p:spPr>
          <a:xfrm>
            <a:off x="2545984" y="1169140"/>
            <a:ext cx="1981028" cy="2889791"/>
          </a:xfrm>
          <a:prstGeom prst="rect">
            <a:avLst/>
          </a:prstGeom>
          <a:solidFill>
            <a:srgbClr val="E74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5"/>
          <p:cNvSpPr/>
          <p:nvPr/>
        </p:nvSpPr>
        <p:spPr>
          <a:xfrm>
            <a:off x="854218" y="4272184"/>
            <a:ext cx="7435564" cy="338554"/>
          </a:xfrm>
          <a:prstGeom prst="rect">
            <a:avLst/>
          </a:prstGeom>
        </p:spPr>
        <p:txBody>
          <a:bodyPr wrap="square">
            <a:spAutoFit/>
          </a:bodyPr>
          <a:lstStyle/>
          <a:p>
            <a:pPr algn="ctr"/>
            <a:r>
              <a:rPr lang="zh-CN" altLang="en-US" sz="800" dirty="0" smtClean="0">
                <a:solidFill>
                  <a:schemeClr val="tx1">
                    <a:lumMod val="50000"/>
                    <a:lumOff val="50000"/>
                  </a:schemeClr>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8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800" dirty="0" smtClean="0">
                <a:solidFill>
                  <a:schemeClr val="tx1">
                    <a:lumMod val="50000"/>
                    <a:lumOff val="50000"/>
                  </a:schemeClr>
                </a:solidFill>
                <a:latin typeface="微软雅黑" panose="020B0503020204020204" pitchFamily="34" charset="-122"/>
                <a:ea typeface="微软雅黑" panose="020B0503020204020204" pitchFamily="34" charset="-122"/>
              </a:rPr>
              <a:t>（备注，建议使用图片前先将图片裁剪成如图差不多的长方形，图片不会变形）</a:t>
            </a:r>
          </a:p>
        </p:txBody>
      </p:sp>
      <p:sp>
        <p:nvSpPr>
          <p:cNvPr id="7" name="文本框 22"/>
          <p:cNvSpPr txBox="1"/>
          <p:nvPr/>
        </p:nvSpPr>
        <p:spPr>
          <a:xfrm>
            <a:off x="2895473" y="1480094"/>
            <a:ext cx="1282050" cy="707886"/>
          </a:xfrm>
          <a:prstGeom prst="rect">
            <a:avLst/>
          </a:prstGeom>
          <a:noFill/>
        </p:spPr>
        <p:txBody>
          <a:bodyPr wrap="square" rtlCol="0">
            <a:spAutoFit/>
          </a:bodyPr>
          <a:lstStyle/>
          <a:p>
            <a:pPr algn="ctr"/>
            <a:r>
              <a:rPr lang="en-US" altLang="zh-CN" sz="4000" dirty="0" smtClean="0">
                <a:solidFill>
                  <a:schemeClr val="bg1"/>
                </a:solidFill>
                <a:latin typeface="HelveticaNeueLT Pro 67 MdCn" panose="020B0606030502030204" pitchFamily="34" charset="0"/>
              </a:rPr>
              <a:t>34%</a:t>
            </a:r>
            <a:endParaRPr lang="zh-CN" altLang="en-US" sz="4000" dirty="0">
              <a:solidFill>
                <a:schemeClr val="bg1"/>
              </a:solidFill>
              <a:latin typeface="HelveticaNeueLT Pro 67 MdCn" panose="020B0606030502030204" pitchFamily="34" charset="0"/>
            </a:endParaRPr>
          </a:p>
        </p:txBody>
      </p:sp>
      <p:cxnSp>
        <p:nvCxnSpPr>
          <p:cNvPr id="8" name="直接连接符 7"/>
          <p:cNvCxnSpPr/>
          <p:nvPr/>
        </p:nvCxnSpPr>
        <p:spPr>
          <a:xfrm>
            <a:off x="3060943" y="2182039"/>
            <a:ext cx="95111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文本框 24"/>
          <p:cNvSpPr txBox="1"/>
          <p:nvPr/>
        </p:nvSpPr>
        <p:spPr>
          <a:xfrm>
            <a:off x="2895473" y="2192695"/>
            <a:ext cx="1282050" cy="338554"/>
          </a:xfrm>
          <a:prstGeom prst="rect">
            <a:avLst/>
          </a:prstGeom>
          <a:noFill/>
        </p:spPr>
        <p:txBody>
          <a:bodyPr wrap="square" rtlCol="0">
            <a:spAutoFit/>
          </a:bodyPr>
          <a:lstStyle/>
          <a:p>
            <a:pPr algn="ctr"/>
            <a:r>
              <a:rPr lang="en-US" altLang="zh-CN" sz="1600" dirty="0" smtClean="0">
                <a:solidFill>
                  <a:schemeClr val="bg1"/>
                </a:solidFill>
                <a:latin typeface="HelveticaNeueLT Pro 67 MdCn" panose="020B0606030502030204" pitchFamily="34" charset="0"/>
              </a:rPr>
              <a:t>From 2014 </a:t>
            </a:r>
            <a:endParaRPr lang="zh-CN" altLang="en-US" sz="1600" dirty="0">
              <a:solidFill>
                <a:schemeClr val="bg1"/>
              </a:solidFill>
              <a:latin typeface="HelveticaNeueLT Pro 67 MdCn" panose="020B0606030502030204" pitchFamily="34" charset="0"/>
            </a:endParaRPr>
          </a:p>
        </p:txBody>
      </p:sp>
      <p:sp>
        <p:nvSpPr>
          <p:cNvPr id="10" name="矩形 55"/>
          <p:cNvSpPr/>
          <p:nvPr/>
        </p:nvSpPr>
        <p:spPr>
          <a:xfrm>
            <a:off x="2724020" y="2572682"/>
            <a:ext cx="1624956" cy="965392"/>
          </a:xfrm>
          <a:prstGeom prst="rect">
            <a:avLst/>
          </a:prstGeom>
        </p:spPr>
        <p:txBody>
          <a:bodyPr wrap="square">
            <a:spAutoFit/>
          </a:bodyPr>
          <a:lstStyle/>
          <a:p>
            <a:pPr algn="ctr"/>
            <a:r>
              <a:rPr lang="zh-CN" altLang="en-US" sz="800" dirty="0" smtClean="0">
                <a:solidFill>
                  <a:schemeClr val="bg1"/>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800" dirty="0" smtClean="0">
              <a:solidFill>
                <a:schemeClr val="bg1"/>
              </a:solidFill>
              <a:latin typeface="微软雅黑" panose="020B0503020204020204" pitchFamily="34" charset="-122"/>
              <a:ea typeface="微软雅黑" panose="020B0503020204020204" pitchFamily="34" charset="-122"/>
            </a:endParaRPr>
          </a:p>
          <a:p>
            <a:pPr algn="ctr"/>
            <a:r>
              <a:rPr lang="zh-CN" altLang="en-US" sz="800" dirty="0" smtClean="0">
                <a:solidFill>
                  <a:schemeClr val="bg1"/>
                </a:solidFill>
                <a:latin typeface="微软雅黑" panose="020B0503020204020204" pitchFamily="34" charset="-122"/>
                <a:ea typeface="微软雅黑" panose="020B0503020204020204" pitchFamily="34" charset="-122"/>
              </a:rPr>
              <a:t>（备注，建议使用图片前先将图片裁剪成如图差不多的长方形，图片不会变形）</a:t>
            </a:r>
          </a:p>
          <a:p>
            <a:pPr algn="ctr">
              <a:lnSpc>
                <a:spcPct val="120000"/>
              </a:lnSpc>
            </a:pPr>
            <a:endParaRPr lang="zh-CN" altLang="en-US" sz="800" dirty="0">
              <a:solidFill>
                <a:schemeClr val="bg1"/>
              </a:solidFill>
              <a:latin typeface="Franklin Gothic Medium Cond" panose="020B0606030402020204" pitchFamily="34" charset="0"/>
              <a:ea typeface="Hiragino Sans GB W3" panose="020B0300000000000000" pitchFamily="34" charset="-122"/>
              <a:cs typeface="Open Sans" panose="020B0606030504020204" pitchFamily="34" charset="0"/>
            </a:endParaRPr>
          </a:p>
        </p:txBody>
      </p:sp>
      <p:sp>
        <p:nvSpPr>
          <p:cNvPr id="11" name="矩形 10"/>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12"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13" name="直接连接符 12"/>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813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900"/>
                                        <p:tgtEl>
                                          <p:spTgt spid="4"/>
                                        </p:tgtEl>
                                      </p:cBhvr>
                                    </p:animEffect>
                                  </p:childTnLst>
                                </p:cTn>
                              </p:par>
                              <p:par>
                                <p:cTn id="8" presetID="35" presetClass="path" presetSubtype="0" accel="100000" fill="hold" nodeType="withEffect">
                                  <p:stCondLst>
                                    <p:cond delay="0"/>
                                  </p:stCondLst>
                                  <p:childTnLst>
                                    <p:animMotion origin="layout" path="M 0 0 L -0.25 0 E" pathEditMode="relative" ptsTypes="">
                                      <p:cBhvr>
                                        <p:cTn id="9" dur="1000" spd="-100000" fill="hold"/>
                                        <p:tgtEl>
                                          <p:spTgt spid="4"/>
                                        </p:tgtEl>
                                        <p:attrNameLst>
                                          <p:attrName>ppt_x</p:attrName>
                                          <p:attrName>ppt_y</p:attrName>
                                        </p:attrNameLst>
                                      </p:cBhvr>
                                    </p:animMotion>
                                  </p:childTnLst>
                                </p:cTn>
                              </p:par>
                              <p:par>
                                <p:cTn id="10" presetID="6" presetClass="emph" presetSubtype="0" autoRev="1" fill="hold" nodeType="withEffect">
                                  <p:stCondLst>
                                    <p:cond delay="0"/>
                                  </p:stCondLst>
                                  <p:childTnLst>
                                    <p:animScale>
                                      <p:cBhvr>
                                        <p:cTn id="11" dur="500" fill="hold"/>
                                        <p:tgtEl>
                                          <p:spTgt spid="4"/>
                                        </p:tgtEl>
                                      </p:cBhvr>
                                      <p:by x="120000" y="120000"/>
                                    </p:animScale>
                                  </p:childTnLst>
                                </p:cTn>
                              </p:par>
                              <p:par>
                                <p:cTn id="12" presetID="10" presetClass="entr" presetSubtype="0" fill="hold" nodeType="withEffect">
                                  <p:stCondLst>
                                    <p:cond delay="6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900"/>
                                        <p:tgtEl>
                                          <p:spTgt spid="2"/>
                                        </p:tgtEl>
                                      </p:cBhvr>
                                    </p:animEffect>
                                  </p:childTnLst>
                                </p:cTn>
                              </p:par>
                              <p:par>
                                <p:cTn id="15" presetID="35" presetClass="path" presetSubtype="0" accel="90000" decel="10000" fill="hold" nodeType="withEffect">
                                  <p:stCondLst>
                                    <p:cond delay="100"/>
                                  </p:stCondLst>
                                  <p:childTnLst>
                                    <p:animMotion origin="layout" path="M 0 0 L -0.25 0 E" pathEditMode="relative" ptsTypes="">
                                      <p:cBhvr>
                                        <p:cTn id="16" dur="1000" spd="-100000" fill="hold"/>
                                        <p:tgtEl>
                                          <p:spTgt spid="2"/>
                                        </p:tgtEl>
                                        <p:attrNameLst>
                                          <p:attrName>ppt_x</p:attrName>
                                          <p:attrName>ppt_y</p:attrName>
                                        </p:attrNameLst>
                                      </p:cBhvr>
                                    </p:animMotion>
                                  </p:childTnLst>
                                </p:cTn>
                              </p:par>
                              <p:par>
                                <p:cTn id="17" presetID="6" presetClass="emph" presetSubtype="0" autoRev="1" fill="hold" nodeType="withEffect">
                                  <p:stCondLst>
                                    <p:cond delay="100"/>
                                  </p:stCondLst>
                                  <p:childTnLst>
                                    <p:animScale>
                                      <p:cBhvr>
                                        <p:cTn id="18" dur="500" fill="hold"/>
                                        <p:tgtEl>
                                          <p:spTgt spid="2"/>
                                        </p:tgtEl>
                                      </p:cBhvr>
                                      <p:by x="120000" y="120000"/>
                                    </p:animScale>
                                  </p:childTnLst>
                                </p:cTn>
                              </p:par>
                              <p:par>
                                <p:cTn id="19" presetID="10" presetClass="entr" presetSubtype="0" fill="hold" grpId="0" nodeType="withEffect">
                                  <p:stCondLst>
                                    <p:cond delay="7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900"/>
                                        <p:tgtEl>
                                          <p:spTgt spid="5"/>
                                        </p:tgtEl>
                                      </p:cBhvr>
                                    </p:animEffect>
                                  </p:childTnLst>
                                </p:cTn>
                              </p:par>
                              <p:par>
                                <p:cTn id="22" presetID="35" presetClass="path" presetSubtype="0" accel="90000" decel="10000" fill="hold" grpId="1" nodeType="withEffect">
                                  <p:stCondLst>
                                    <p:cond delay="200"/>
                                  </p:stCondLst>
                                  <p:childTnLst>
                                    <p:animMotion origin="layout" path="M 0 0 L -0.25 0 E" pathEditMode="relative" ptsTypes="">
                                      <p:cBhvr>
                                        <p:cTn id="23" dur="1000" spd="-100000" fill="hold"/>
                                        <p:tgtEl>
                                          <p:spTgt spid="5"/>
                                        </p:tgtEl>
                                        <p:attrNameLst>
                                          <p:attrName>ppt_x</p:attrName>
                                          <p:attrName>ppt_y</p:attrName>
                                        </p:attrNameLst>
                                      </p:cBhvr>
                                    </p:animMotion>
                                  </p:childTnLst>
                                </p:cTn>
                              </p:par>
                              <p:par>
                                <p:cTn id="24" presetID="6" presetClass="emph" presetSubtype="0" autoRev="1" fill="hold" grpId="2" nodeType="withEffect">
                                  <p:stCondLst>
                                    <p:cond delay="200"/>
                                  </p:stCondLst>
                                  <p:childTnLst>
                                    <p:animScale>
                                      <p:cBhvr>
                                        <p:cTn id="25" dur="500" fill="hold"/>
                                        <p:tgtEl>
                                          <p:spTgt spid="5"/>
                                        </p:tgtEl>
                                      </p:cBhvr>
                                      <p:by x="120000" y="120000"/>
                                    </p:animScale>
                                  </p:childTnLst>
                                </p:cTn>
                              </p:par>
                              <p:par>
                                <p:cTn id="26" presetID="10" presetClass="entr" presetSubtype="0" fill="hold" nodeType="withEffect">
                                  <p:stCondLst>
                                    <p:cond delay="8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900"/>
                                        <p:tgtEl>
                                          <p:spTgt spid="3"/>
                                        </p:tgtEl>
                                      </p:cBhvr>
                                    </p:animEffect>
                                  </p:childTnLst>
                                </p:cTn>
                              </p:par>
                              <p:par>
                                <p:cTn id="29" presetID="35" presetClass="path" presetSubtype="0" accel="90000" decel="10000" fill="hold" nodeType="withEffect">
                                  <p:stCondLst>
                                    <p:cond delay="300"/>
                                  </p:stCondLst>
                                  <p:childTnLst>
                                    <p:animMotion origin="layout" path="M 0 0 L -0.25 0 E" pathEditMode="relative" ptsTypes="">
                                      <p:cBhvr>
                                        <p:cTn id="30" dur="1000" spd="-100000" fill="hold"/>
                                        <p:tgtEl>
                                          <p:spTgt spid="3"/>
                                        </p:tgtEl>
                                        <p:attrNameLst>
                                          <p:attrName>ppt_x</p:attrName>
                                          <p:attrName>ppt_y</p:attrName>
                                        </p:attrNameLst>
                                      </p:cBhvr>
                                    </p:animMotion>
                                  </p:childTnLst>
                                </p:cTn>
                              </p:par>
                              <p:par>
                                <p:cTn id="31" presetID="6" presetClass="emph" presetSubtype="0" autoRev="1" fill="hold" nodeType="withEffect">
                                  <p:stCondLst>
                                    <p:cond delay="300"/>
                                  </p:stCondLst>
                                  <p:childTnLst>
                                    <p:animScale>
                                      <p:cBhvr>
                                        <p:cTn id="32" dur="500" fill="hold"/>
                                        <p:tgtEl>
                                          <p:spTgt spid="3"/>
                                        </p:tgtEl>
                                      </p:cBhvr>
                                      <p:by x="120000" y="120000"/>
                                    </p:animScale>
                                  </p:childTnLst>
                                </p:cTn>
                              </p:par>
                              <p:par>
                                <p:cTn id="33" presetID="10" presetClass="entr" presetSubtype="0" fill="hold" grpId="0" nodeType="withEffect">
                                  <p:stCondLst>
                                    <p:cond delay="185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6" presetClass="entr" presetSubtype="37" fill="hold" nodeType="withEffect">
                                  <p:stCondLst>
                                    <p:cond delay="1600"/>
                                  </p:stCondLst>
                                  <p:childTnLst>
                                    <p:set>
                                      <p:cBhvr>
                                        <p:cTn id="37" dur="1" fill="hold">
                                          <p:stCondLst>
                                            <p:cond delay="0"/>
                                          </p:stCondLst>
                                        </p:cTn>
                                        <p:tgtEl>
                                          <p:spTgt spid="8"/>
                                        </p:tgtEl>
                                        <p:attrNameLst>
                                          <p:attrName>style.visibility</p:attrName>
                                        </p:attrNameLst>
                                      </p:cBhvr>
                                      <p:to>
                                        <p:strVal val="visible"/>
                                      </p:to>
                                    </p:set>
                                    <p:animEffect transition="in" filter="barn(outVertical)">
                                      <p:cBhvr>
                                        <p:cTn id="38" dur="250"/>
                                        <p:tgtEl>
                                          <p:spTgt spid="8"/>
                                        </p:tgtEl>
                                      </p:cBhvr>
                                    </p:animEffect>
                                  </p:childTnLst>
                                </p:cTn>
                              </p:par>
                              <p:par>
                                <p:cTn id="39" presetID="10" presetClass="entr" presetSubtype="0" fill="hold" grpId="0" nodeType="withEffect">
                                  <p:stCondLst>
                                    <p:cond delay="185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50" presetClass="entr" presetSubtype="0" decel="100000" fill="hold" grpId="0" nodeType="withEffect">
                                  <p:stCondLst>
                                    <p:cond delay="1600"/>
                                  </p:stCondLst>
                                  <p:iterate type="lt">
                                    <p:tmPct val="10000"/>
                                  </p:iterate>
                                  <p:childTnLst>
                                    <p:set>
                                      <p:cBhvr>
                                        <p:cTn id="43" dur="1" fill="hold">
                                          <p:stCondLst>
                                            <p:cond delay="0"/>
                                          </p:stCondLst>
                                        </p:cTn>
                                        <p:tgtEl>
                                          <p:spTgt spid="10"/>
                                        </p:tgtEl>
                                        <p:attrNameLst>
                                          <p:attrName>style.visibility</p:attrName>
                                        </p:attrNameLst>
                                      </p:cBhvr>
                                      <p:to>
                                        <p:strVal val="visible"/>
                                      </p:to>
                                    </p:set>
                                    <p:anim calcmode="lin" valueType="num">
                                      <p:cBhvr>
                                        <p:cTn id="44" dur="50" fill="hold"/>
                                        <p:tgtEl>
                                          <p:spTgt spid="10"/>
                                        </p:tgtEl>
                                        <p:attrNameLst>
                                          <p:attrName>ppt_w</p:attrName>
                                        </p:attrNameLst>
                                      </p:cBhvr>
                                      <p:tavLst>
                                        <p:tav tm="0">
                                          <p:val>
                                            <p:strVal val="#ppt_w+.3"/>
                                          </p:val>
                                        </p:tav>
                                        <p:tav tm="100000">
                                          <p:val>
                                            <p:strVal val="#ppt_w"/>
                                          </p:val>
                                        </p:tav>
                                      </p:tavLst>
                                    </p:anim>
                                    <p:anim calcmode="lin" valueType="num">
                                      <p:cBhvr>
                                        <p:cTn id="45" dur="50" fill="hold"/>
                                        <p:tgtEl>
                                          <p:spTgt spid="10"/>
                                        </p:tgtEl>
                                        <p:attrNameLst>
                                          <p:attrName>ppt_h</p:attrName>
                                        </p:attrNameLst>
                                      </p:cBhvr>
                                      <p:tavLst>
                                        <p:tav tm="0">
                                          <p:val>
                                            <p:strVal val="#ppt_h"/>
                                          </p:val>
                                        </p:tav>
                                        <p:tav tm="100000">
                                          <p:val>
                                            <p:strVal val="#ppt_h"/>
                                          </p:val>
                                        </p:tav>
                                      </p:tavLst>
                                    </p:anim>
                                    <p:animEffect transition="in" filter="fade">
                                      <p:cBhvr>
                                        <p:cTn id="46" dur="50"/>
                                        <p:tgtEl>
                                          <p:spTgt spid="10"/>
                                        </p:tgtEl>
                                      </p:cBhvr>
                                    </p:animEffect>
                                  </p:childTnLst>
                                </p:cTn>
                              </p:par>
                              <p:par>
                                <p:cTn id="47" presetID="10" presetClass="entr" presetSubtype="0" fill="hold" grpId="0" nodeType="withEffect">
                                  <p:stCondLst>
                                    <p:cond delay="310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p:bldP spid="7"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6"/>
          <p:cNvGrpSpPr>
            <a:grpSpLocks/>
          </p:cNvGrpSpPr>
          <p:nvPr/>
        </p:nvGrpSpPr>
        <p:grpSpPr bwMode="auto">
          <a:xfrm>
            <a:off x="707867" y="1058754"/>
            <a:ext cx="2294337" cy="3511917"/>
            <a:chOff x="1387928" y="2433294"/>
            <a:chExt cx="3058885" cy="3678155"/>
          </a:xfrm>
        </p:grpSpPr>
        <p:sp>
          <p:nvSpPr>
            <p:cNvPr id="6" name="Rectangle 7"/>
            <p:cNvSpPr/>
            <p:nvPr/>
          </p:nvSpPr>
          <p:spPr>
            <a:xfrm>
              <a:off x="1387928" y="2781742"/>
              <a:ext cx="3058885" cy="810731"/>
            </a:xfrm>
            <a:prstGeom prst="rect">
              <a:avLst/>
            </a:prstGeom>
            <a:solidFill>
              <a:srgbClr val="C42A13"/>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7" name="Rectangle 8"/>
            <p:cNvSpPr/>
            <p:nvPr/>
          </p:nvSpPr>
          <p:spPr>
            <a:xfrm>
              <a:off x="1387928" y="4088225"/>
              <a:ext cx="3058885" cy="348449"/>
            </a:xfrm>
            <a:prstGeom prst="rect">
              <a:avLst/>
            </a:prstGeom>
            <a:solidFill>
              <a:srgbClr val="F9F9F9"/>
            </a:solidFill>
            <a:ln w="635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8" name="Rectangle 9"/>
            <p:cNvSpPr/>
            <p:nvPr/>
          </p:nvSpPr>
          <p:spPr>
            <a:xfrm>
              <a:off x="1387928" y="4436674"/>
              <a:ext cx="3058885" cy="348448"/>
            </a:xfrm>
            <a:prstGeom prst="rect">
              <a:avLst/>
            </a:prstGeom>
            <a:solidFill>
              <a:srgbClr val="FDFDFD"/>
            </a:solidFill>
            <a:ln w="635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9" name="Rectangle 10"/>
            <p:cNvSpPr/>
            <p:nvPr/>
          </p:nvSpPr>
          <p:spPr>
            <a:xfrm>
              <a:off x="1387928" y="4785122"/>
              <a:ext cx="3058885" cy="348449"/>
            </a:xfrm>
            <a:prstGeom prst="rect">
              <a:avLst/>
            </a:prstGeom>
            <a:solidFill>
              <a:srgbClr val="F9F9F9"/>
            </a:solidFill>
            <a:ln w="635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10" name="Rectangle 11"/>
            <p:cNvSpPr/>
            <p:nvPr/>
          </p:nvSpPr>
          <p:spPr>
            <a:xfrm>
              <a:off x="1387928" y="5133571"/>
              <a:ext cx="3058885" cy="348448"/>
            </a:xfrm>
            <a:prstGeom prst="rect">
              <a:avLst/>
            </a:prstGeom>
            <a:solidFill>
              <a:srgbClr val="FDFDFD"/>
            </a:solidFill>
            <a:ln w="635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11" name="Rectangle 12"/>
            <p:cNvSpPr/>
            <p:nvPr/>
          </p:nvSpPr>
          <p:spPr>
            <a:xfrm>
              <a:off x="1387928" y="2453137"/>
              <a:ext cx="3058885" cy="348449"/>
            </a:xfrm>
            <a:prstGeom prst="rect">
              <a:avLst/>
            </a:prstGeom>
            <a:solidFill>
              <a:srgbClr val="7E7E7E">
                <a:alpha val="25000"/>
              </a:srgbClr>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12" name="Rectangle 13"/>
            <p:cNvSpPr/>
            <p:nvPr/>
          </p:nvSpPr>
          <p:spPr>
            <a:xfrm>
              <a:off x="1387928" y="2433294"/>
              <a:ext cx="3058885" cy="348448"/>
            </a:xfrm>
            <a:prstGeom prst="rect">
              <a:avLst/>
            </a:prstGeom>
            <a:solidFill>
              <a:srgbClr val="C42A13">
                <a:lumMod val="75000"/>
              </a:srgbClr>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13" name="TextBox 14"/>
            <p:cNvSpPr txBox="1">
              <a:spLocks noChangeArrowheads="1"/>
            </p:cNvSpPr>
            <p:nvPr/>
          </p:nvSpPr>
          <p:spPr bwMode="auto">
            <a:xfrm>
              <a:off x="2689552" y="2453014"/>
              <a:ext cx="455646" cy="34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rgbClr val="FFFFFF"/>
                  </a:solidFill>
                  <a:effectLst/>
                  <a:uLnTx/>
                  <a:uFillTx/>
                  <a:latin typeface="Raleway Light" pitchFamily="34" charset="0"/>
                  <a:ea typeface="MS PGothic" pitchFamily="34" charset="-128"/>
                </a:rPr>
                <a:t>01</a:t>
              </a:r>
              <a:endParaRPr kumimoji="0" lang="id-ID" altLang="zh-CN" sz="1100" b="0" i="0" u="none" strike="noStrike" kern="0" cap="none" spc="0" normalizeH="0" baseline="0" noProof="0" dirty="0" smtClean="0">
                <a:ln>
                  <a:noFill/>
                </a:ln>
                <a:solidFill>
                  <a:srgbClr val="FFFFFF"/>
                </a:solidFill>
                <a:effectLst/>
                <a:uLnTx/>
                <a:uFillTx/>
                <a:latin typeface="Raleway Light" pitchFamily="34" charset="0"/>
                <a:ea typeface="MS PGothic" pitchFamily="34" charset="-128"/>
              </a:endParaRPr>
            </a:p>
          </p:txBody>
        </p:sp>
        <p:sp>
          <p:nvSpPr>
            <p:cNvPr id="14" name="TextBox 15"/>
            <p:cNvSpPr txBox="1">
              <a:spLocks noChangeArrowheads="1"/>
            </p:cNvSpPr>
            <p:nvPr/>
          </p:nvSpPr>
          <p:spPr bwMode="auto">
            <a:xfrm>
              <a:off x="2009845" y="2941304"/>
              <a:ext cx="1887553" cy="35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600" b="1" kern="0" dirty="0" smtClean="0">
                  <a:solidFill>
                    <a:srgbClr val="FFFFFF"/>
                  </a:solidFill>
                  <a:latin typeface="微软雅黑" panose="020B0503020204020204" pitchFamily="34" charset="-122"/>
                  <a:ea typeface="微软雅黑" panose="020B0503020204020204" pitchFamily="34" charset="-122"/>
                </a:rPr>
                <a:t>单击输入标题</a:t>
              </a:r>
              <a:endParaRPr kumimoji="0" lang="id-ID" altLang="zh-CN" sz="16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5" name="Rectangle 1"/>
            <p:cNvSpPr/>
            <p:nvPr/>
          </p:nvSpPr>
          <p:spPr>
            <a:xfrm>
              <a:off x="1387928" y="3640826"/>
              <a:ext cx="3058885" cy="2470623"/>
            </a:xfrm>
            <a:prstGeom prst="rect">
              <a:avLst/>
            </a:prstGeom>
            <a:blipFill>
              <a:blip r:embed="rId3"/>
              <a:stretch>
                <a:fillRect/>
              </a:stretch>
            </a:blipFill>
            <a:ln w="6350" cap="flat" cmpd="sng" algn="ctr">
              <a:solidFill>
                <a:srgbClr val="C42A13"/>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grpSp>
      <p:grpSp>
        <p:nvGrpSpPr>
          <p:cNvPr id="17" name="Group 67"/>
          <p:cNvGrpSpPr>
            <a:grpSpLocks/>
          </p:cNvGrpSpPr>
          <p:nvPr/>
        </p:nvGrpSpPr>
        <p:grpSpPr bwMode="auto">
          <a:xfrm>
            <a:off x="3188632" y="771550"/>
            <a:ext cx="2754329" cy="4032448"/>
            <a:chOff x="4615044" y="2433074"/>
            <a:chExt cx="3058885" cy="3517209"/>
          </a:xfrm>
        </p:grpSpPr>
        <p:sp>
          <p:nvSpPr>
            <p:cNvPr id="20" name="Rectangle 26"/>
            <p:cNvSpPr/>
            <p:nvPr/>
          </p:nvSpPr>
          <p:spPr>
            <a:xfrm>
              <a:off x="4615044" y="2781892"/>
              <a:ext cx="3058885" cy="810760"/>
            </a:xfrm>
            <a:prstGeom prst="rect">
              <a:avLst/>
            </a:prstGeom>
            <a:solidFill>
              <a:srgbClr val="F9711C"/>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21" name="Rectangle 27"/>
            <p:cNvSpPr/>
            <p:nvPr/>
          </p:nvSpPr>
          <p:spPr>
            <a:xfrm>
              <a:off x="4615044" y="4088421"/>
              <a:ext cx="3058885" cy="348461"/>
            </a:xfrm>
            <a:prstGeom prst="rect">
              <a:avLst/>
            </a:prstGeom>
            <a:solidFill>
              <a:srgbClr val="F9F9F9"/>
            </a:solidFill>
            <a:ln w="635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22" name="Rectangle 28"/>
            <p:cNvSpPr/>
            <p:nvPr/>
          </p:nvSpPr>
          <p:spPr>
            <a:xfrm>
              <a:off x="4615044" y="4436882"/>
              <a:ext cx="3058885" cy="348460"/>
            </a:xfrm>
            <a:prstGeom prst="rect">
              <a:avLst/>
            </a:prstGeom>
            <a:solidFill>
              <a:srgbClr val="FDFDFD"/>
            </a:solidFill>
            <a:ln w="635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23" name="Rectangle 29"/>
            <p:cNvSpPr/>
            <p:nvPr/>
          </p:nvSpPr>
          <p:spPr>
            <a:xfrm>
              <a:off x="4615044" y="4785342"/>
              <a:ext cx="3058885" cy="348461"/>
            </a:xfrm>
            <a:prstGeom prst="rect">
              <a:avLst/>
            </a:prstGeom>
            <a:solidFill>
              <a:srgbClr val="F9F9F9"/>
            </a:solidFill>
            <a:ln w="635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24" name="Rectangle 30"/>
            <p:cNvSpPr/>
            <p:nvPr/>
          </p:nvSpPr>
          <p:spPr>
            <a:xfrm>
              <a:off x="4615044" y="5133803"/>
              <a:ext cx="3058885" cy="347667"/>
            </a:xfrm>
            <a:prstGeom prst="rect">
              <a:avLst/>
            </a:prstGeom>
            <a:solidFill>
              <a:srgbClr val="FDFDFD"/>
            </a:solidFill>
            <a:ln w="635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25" name="Rectangle 31"/>
            <p:cNvSpPr/>
            <p:nvPr/>
          </p:nvSpPr>
          <p:spPr>
            <a:xfrm>
              <a:off x="4615044" y="2453275"/>
              <a:ext cx="3058885" cy="348461"/>
            </a:xfrm>
            <a:prstGeom prst="rect">
              <a:avLst/>
            </a:prstGeom>
            <a:solidFill>
              <a:srgbClr val="7E7E7E">
                <a:alpha val="25000"/>
              </a:srgbClr>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26" name="Rectangle 32"/>
            <p:cNvSpPr/>
            <p:nvPr/>
          </p:nvSpPr>
          <p:spPr>
            <a:xfrm>
              <a:off x="4615044" y="2433431"/>
              <a:ext cx="3058885" cy="348460"/>
            </a:xfrm>
            <a:prstGeom prst="rect">
              <a:avLst/>
            </a:prstGeom>
            <a:solidFill>
              <a:srgbClr val="F9711C">
                <a:lumMod val="75000"/>
              </a:srgbClr>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27" name="TextBox 33"/>
            <p:cNvSpPr txBox="1">
              <a:spLocks noChangeArrowheads="1"/>
            </p:cNvSpPr>
            <p:nvPr/>
          </p:nvSpPr>
          <p:spPr bwMode="auto">
            <a:xfrm>
              <a:off x="5921950" y="2433074"/>
              <a:ext cx="455764" cy="34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rgbClr val="FFFFFF"/>
                  </a:solidFill>
                  <a:effectLst/>
                  <a:uLnTx/>
                  <a:uFillTx/>
                  <a:latin typeface="Raleway Light" pitchFamily="34" charset="0"/>
                  <a:ea typeface="MS PGothic" pitchFamily="34" charset="-128"/>
                </a:rPr>
                <a:t>02</a:t>
              </a:r>
              <a:endParaRPr kumimoji="0" lang="id-ID" altLang="zh-CN" sz="1100" b="0" i="0" u="none" strike="noStrike" kern="0" cap="none" spc="0" normalizeH="0" baseline="0" noProof="0" dirty="0" smtClean="0">
                <a:ln>
                  <a:noFill/>
                </a:ln>
                <a:solidFill>
                  <a:srgbClr val="FFFFFF"/>
                </a:solidFill>
                <a:effectLst/>
                <a:uLnTx/>
                <a:uFillTx/>
                <a:latin typeface="Raleway Light" pitchFamily="34" charset="0"/>
                <a:ea typeface="MS PGothic" pitchFamily="34" charset="-128"/>
              </a:endParaRPr>
            </a:p>
          </p:txBody>
        </p:sp>
        <p:sp>
          <p:nvSpPr>
            <p:cNvPr id="28" name="TextBox 34"/>
            <p:cNvSpPr txBox="1">
              <a:spLocks noChangeArrowheads="1"/>
            </p:cNvSpPr>
            <p:nvPr/>
          </p:nvSpPr>
          <p:spPr bwMode="auto">
            <a:xfrm>
              <a:off x="5103199" y="2941459"/>
              <a:ext cx="2093266" cy="4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lvl="0" algn="ctr" eaLnBrk="1" hangingPunct="1">
                <a:defRPr/>
              </a:pPr>
              <a:r>
                <a:rPr lang="zh-CN" altLang="en-US" sz="1800" b="1" kern="0" dirty="0">
                  <a:solidFill>
                    <a:srgbClr val="FFFFFF"/>
                  </a:solidFill>
                  <a:latin typeface="微软雅黑" panose="020B0503020204020204" pitchFamily="34" charset="-122"/>
                  <a:ea typeface="微软雅黑" panose="020B0503020204020204" pitchFamily="34" charset="-122"/>
                </a:rPr>
                <a:t>单击输入标题</a:t>
              </a:r>
              <a:endParaRPr lang="id-ID" altLang="zh-CN" sz="1800" b="1" kern="0" dirty="0">
                <a:solidFill>
                  <a:srgbClr val="FFFFFF"/>
                </a:solidFill>
                <a:latin typeface="微软雅黑" panose="020B0503020204020204" pitchFamily="34" charset="-122"/>
                <a:ea typeface="微软雅黑" panose="020B0503020204020204" pitchFamily="34" charset="-122"/>
              </a:endParaRPr>
            </a:p>
          </p:txBody>
        </p:sp>
        <p:sp>
          <p:nvSpPr>
            <p:cNvPr id="29" name="Rectangle 2"/>
            <p:cNvSpPr/>
            <p:nvPr/>
          </p:nvSpPr>
          <p:spPr>
            <a:xfrm>
              <a:off x="4615044" y="3618983"/>
              <a:ext cx="3058885" cy="2331300"/>
            </a:xfrm>
            <a:prstGeom prst="rect">
              <a:avLst/>
            </a:prstGeom>
            <a:blipFill>
              <a:blip r:embed="rId4"/>
              <a:stretch>
                <a:fillRect/>
              </a:stretch>
            </a:blipFill>
            <a:ln w="6350" cap="flat" cmpd="sng" algn="ctr">
              <a:solidFill>
                <a:srgbClr val="F9711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grpSp>
      <p:grpSp>
        <p:nvGrpSpPr>
          <p:cNvPr id="31" name="Group 68"/>
          <p:cNvGrpSpPr>
            <a:grpSpLocks/>
          </p:cNvGrpSpPr>
          <p:nvPr/>
        </p:nvGrpSpPr>
        <p:grpSpPr bwMode="auto">
          <a:xfrm>
            <a:off x="6166096" y="1024395"/>
            <a:ext cx="2294336" cy="3511916"/>
            <a:chOff x="7842672" y="2433294"/>
            <a:chExt cx="3058885" cy="3678154"/>
          </a:xfrm>
        </p:grpSpPr>
        <p:sp>
          <p:nvSpPr>
            <p:cNvPr id="34" name="Rectangle 45"/>
            <p:cNvSpPr/>
            <p:nvPr/>
          </p:nvSpPr>
          <p:spPr>
            <a:xfrm>
              <a:off x="7842672" y="2781742"/>
              <a:ext cx="3058885" cy="810731"/>
            </a:xfrm>
            <a:prstGeom prst="rect">
              <a:avLst/>
            </a:prstGeom>
            <a:solidFill>
              <a:srgbClr val="92AF27"/>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38" name="Rectangle 50"/>
            <p:cNvSpPr/>
            <p:nvPr/>
          </p:nvSpPr>
          <p:spPr>
            <a:xfrm>
              <a:off x="7842672" y="2453137"/>
              <a:ext cx="3058885" cy="348449"/>
            </a:xfrm>
            <a:prstGeom prst="rect">
              <a:avLst/>
            </a:prstGeom>
            <a:solidFill>
              <a:srgbClr val="7E7E7E">
                <a:alpha val="25000"/>
              </a:srgbClr>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39" name="Rectangle 51"/>
            <p:cNvSpPr/>
            <p:nvPr/>
          </p:nvSpPr>
          <p:spPr>
            <a:xfrm>
              <a:off x="7842672" y="2433294"/>
              <a:ext cx="3058885" cy="348448"/>
            </a:xfrm>
            <a:prstGeom prst="rect">
              <a:avLst/>
            </a:prstGeom>
            <a:solidFill>
              <a:srgbClr val="92AF27">
                <a:lumMod val="75000"/>
              </a:srgbClr>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sp>
          <p:nvSpPr>
            <p:cNvPr id="40" name="TextBox 52"/>
            <p:cNvSpPr txBox="1">
              <a:spLocks noChangeArrowheads="1"/>
            </p:cNvSpPr>
            <p:nvPr/>
          </p:nvSpPr>
          <p:spPr bwMode="auto">
            <a:xfrm>
              <a:off x="9144295" y="2453014"/>
              <a:ext cx="455646" cy="34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rgbClr val="FFFFFF"/>
                  </a:solidFill>
                  <a:effectLst/>
                  <a:uLnTx/>
                  <a:uFillTx/>
                  <a:latin typeface="Raleway Light" pitchFamily="34" charset="0"/>
                  <a:ea typeface="MS PGothic" pitchFamily="34" charset="-128"/>
                </a:rPr>
                <a:t>03</a:t>
              </a:r>
              <a:endParaRPr kumimoji="0" lang="id-ID" altLang="zh-CN" sz="1100" b="0" i="0" u="none" strike="noStrike" kern="0" cap="none" spc="0" normalizeH="0" baseline="0" noProof="0" dirty="0" smtClean="0">
                <a:ln>
                  <a:noFill/>
                </a:ln>
                <a:solidFill>
                  <a:srgbClr val="FFFFFF"/>
                </a:solidFill>
                <a:effectLst/>
                <a:uLnTx/>
                <a:uFillTx/>
                <a:latin typeface="Raleway Light" pitchFamily="34" charset="0"/>
                <a:ea typeface="MS PGothic" pitchFamily="34" charset="-128"/>
              </a:endParaRPr>
            </a:p>
          </p:txBody>
        </p:sp>
        <p:sp>
          <p:nvSpPr>
            <p:cNvPr id="41" name="TextBox 53"/>
            <p:cNvSpPr txBox="1">
              <a:spLocks noChangeArrowheads="1"/>
            </p:cNvSpPr>
            <p:nvPr/>
          </p:nvSpPr>
          <p:spPr bwMode="auto">
            <a:xfrm>
              <a:off x="8325757" y="2917557"/>
              <a:ext cx="2092723" cy="49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lvl="0" algn="ctr" eaLnBrk="1" hangingPunct="1">
                <a:defRPr/>
              </a:pPr>
              <a:r>
                <a:rPr lang="zh-CN" altLang="en-US" sz="1800" b="1" kern="0" dirty="0">
                  <a:solidFill>
                    <a:srgbClr val="FFFFFF"/>
                  </a:solidFill>
                  <a:latin typeface="微软雅黑" panose="020B0503020204020204" pitchFamily="34" charset="-122"/>
                  <a:ea typeface="微软雅黑" panose="020B0503020204020204" pitchFamily="34" charset="-122"/>
                </a:rPr>
                <a:t>单击输入标题</a:t>
              </a:r>
              <a:endParaRPr lang="id-ID" altLang="zh-CN" sz="1800" b="1" kern="0" dirty="0">
                <a:solidFill>
                  <a:srgbClr val="FFFFFF"/>
                </a:solidFill>
                <a:latin typeface="微软雅黑" panose="020B0503020204020204" pitchFamily="34" charset="-122"/>
                <a:ea typeface="微软雅黑" panose="020B0503020204020204" pitchFamily="34" charset="-122"/>
              </a:endParaRPr>
            </a:p>
          </p:txBody>
        </p:sp>
        <p:sp>
          <p:nvSpPr>
            <p:cNvPr id="42" name="Rectangle 65"/>
            <p:cNvSpPr/>
            <p:nvPr/>
          </p:nvSpPr>
          <p:spPr>
            <a:xfrm>
              <a:off x="7842672" y="3628458"/>
              <a:ext cx="3058885" cy="2482990"/>
            </a:xfrm>
            <a:prstGeom prst="rect">
              <a:avLst/>
            </a:prstGeom>
            <a:blipFill>
              <a:blip r:embed="rId5"/>
              <a:stretch>
                <a:fillRect/>
              </a:stretch>
            </a:blipFill>
            <a:ln w="6350" cap="flat" cmpd="sng" algn="ctr">
              <a:solidFill>
                <a:srgbClr val="92AF2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Raleway Light" charset="0"/>
                <a:ea typeface="MS PGothic" pitchFamily="34" charset="-128"/>
                <a:cs typeface="+mn-cs"/>
              </a:endParaRPr>
            </a:p>
          </p:txBody>
        </p:sp>
      </p:grpSp>
      <p:sp>
        <p:nvSpPr>
          <p:cNvPr id="43" name="矩形 42"/>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44"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45" name="直接连接符 44"/>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541299"/>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6" presetClass="emph" presetSubtype="0" fill="hold" nodeType="afterEffect">
                                  <p:stCondLst>
                                    <p:cond delay="0"/>
                                  </p:stCondLst>
                                  <p:childTnLst>
                                    <p:animEffect transition="out" filter="fade">
                                      <p:cBhvr>
                                        <p:cTn id="21" dur="500" tmFilter="0, 0; .2, .5; .8, .5; 1, 0"/>
                                        <p:tgtEl>
                                          <p:spTgt spid="17"/>
                                        </p:tgtEl>
                                      </p:cBhvr>
                                    </p:animEffect>
                                    <p:animScale>
                                      <p:cBhvr>
                                        <p:cTn id="22" dur="250" autoRev="1" fill="hold"/>
                                        <p:tgtEl>
                                          <p:spTgt spid="17"/>
                                        </p:tgtEl>
                                      </p:cBhvr>
                                      <p:by x="105000" y="105000"/>
                                    </p:animScale>
                                  </p:childTnLst>
                                </p:cTn>
                              </p:par>
                            </p:childTnLst>
                          </p:cTn>
                        </p:par>
                        <p:par>
                          <p:cTn id="23" fill="hold">
                            <p:stCondLst>
                              <p:cond delay="2000"/>
                            </p:stCondLst>
                            <p:childTnLst>
                              <p:par>
                                <p:cTn id="24" presetID="26" presetClass="emph" presetSubtype="0" fill="hold" nodeType="after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childTnLst>
                          </p:cTn>
                        </p:par>
                        <p:par>
                          <p:cTn id="27" fill="hold">
                            <p:stCondLst>
                              <p:cond delay="2500"/>
                            </p:stCondLst>
                            <p:childTnLst>
                              <p:par>
                                <p:cTn id="28" presetID="26" presetClass="emph" presetSubtype="0" fill="hold" nodeType="afterEffect">
                                  <p:stCondLst>
                                    <p:cond delay="0"/>
                                  </p:stCondLst>
                                  <p:childTnLst>
                                    <p:animEffect transition="out" filter="fade">
                                      <p:cBhvr>
                                        <p:cTn id="29" dur="500" tmFilter="0, 0; .2, .5; .8, .5; 1, 0"/>
                                        <p:tgtEl>
                                          <p:spTgt spid="31"/>
                                        </p:tgtEl>
                                      </p:cBhvr>
                                    </p:animEffect>
                                    <p:animScale>
                                      <p:cBhvr>
                                        <p:cTn id="30"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97"/>
          <p:cNvGrpSpPr>
            <a:grpSpLocks/>
          </p:cNvGrpSpPr>
          <p:nvPr/>
        </p:nvGrpSpPr>
        <p:grpSpPr bwMode="auto">
          <a:xfrm rot="21057086">
            <a:off x="5550910" y="695518"/>
            <a:ext cx="831218" cy="831218"/>
            <a:chOff x="150179" y="1094985"/>
            <a:chExt cx="2466270" cy="2466156"/>
          </a:xfrm>
        </p:grpSpPr>
        <p:sp>
          <p:nvSpPr>
            <p:cNvPr id="3" name="Rektangel 40"/>
            <p:cNvSpPr>
              <a:spLocks noChangeArrowheads="1"/>
            </p:cNvSpPr>
            <p:nvPr/>
          </p:nvSpPr>
          <p:spPr bwMode="auto">
            <a:xfrm rot="556523">
              <a:off x="150179" y="1094985"/>
              <a:ext cx="2466270" cy="2466156"/>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charset="0"/>
                <a:buAutoNum type="arabicPeriod"/>
                <a:tabLst/>
                <a:defRPr/>
              </a:pPr>
              <a:endParaRPr kumimoji="0" lang="zh-CN" altLang="zh-CN" sz="1200" b="0" i="0" u="none" strike="noStrike" kern="0" cap="none" spc="0" normalizeH="0" baseline="0" noProof="1" smtClean="0">
                <a:ln>
                  <a:noFill/>
                </a:ln>
                <a:solidFill>
                  <a:srgbClr val="FFFFFF"/>
                </a:solidFill>
                <a:effectLst/>
                <a:uLnTx/>
                <a:uFillTx/>
                <a:latin typeface="微软雅黑"/>
                <a:ea typeface="微软雅黑"/>
              </a:endParaRPr>
            </a:p>
          </p:txBody>
        </p:sp>
        <p:pic>
          <p:nvPicPr>
            <p:cNvPr id="4"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567297">
              <a:off x="290389" y="1448064"/>
              <a:ext cx="2260407" cy="1495917"/>
            </a:xfrm>
            <a:prstGeom prst="rect">
              <a:avLst/>
            </a:prstGeom>
            <a:blipFill>
              <a:blip r:embed="rId4"/>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 name="Group 894"/>
          <p:cNvGrpSpPr>
            <a:grpSpLocks/>
          </p:cNvGrpSpPr>
          <p:nvPr/>
        </p:nvGrpSpPr>
        <p:grpSpPr bwMode="auto">
          <a:xfrm rot="424065">
            <a:off x="4786983" y="794750"/>
            <a:ext cx="881448" cy="881263"/>
            <a:chOff x="432286" y="2286160"/>
            <a:chExt cx="2466489" cy="2465857"/>
          </a:xfrm>
        </p:grpSpPr>
        <p:sp>
          <p:nvSpPr>
            <p:cNvPr id="6" name="Rektangel 40"/>
            <p:cNvSpPr>
              <a:spLocks noChangeArrowheads="1"/>
            </p:cNvSpPr>
            <p:nvPr/>
          </p:nvSpPr>
          <p:spPr bwMode="auto">
            <a:xfrm rot="21269425">
              <a:off x="432286" y="2286160"/>
              <a:ext cx="2466489" cy="2465857"/>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reflection stA="50000" endPos="18000" dist="12700" dir="5400000" sy="-100000" algn="bl" rotWithShape="0"/>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pitchFamily="-108" charset="0"/>
                <a:buAutoNum type="arabicPeriod"/>
                <a:tabLst/>
                <a:defRPr/>
              </a:pPr>
              <a:endParaRPr kumimoji="0" sz="1200" b="0" i="0" u="none" strike="noStrike" kern="0" cap="none" spc="0" normalizeH="0" baseline="0" noProof="1">
                <a:ln>
                  <a:noFill/>
                </a:ln>
                <a:solidFill>
                  <a:srgbClr val="FFFFFF"/>
                </a:solidFill>
                <a:effectLst/>
                <a:uLnTx/>
                <a:uFillTx/>
                <a:latin typeface="微软雅黑"/>
                <a:ea typeface="微软雅黑"/>
                <a:cs typeface="ＭＳ Ｐゴシック" pitchFamily="-108" charset="-128"/>
              </a:endParaRPr>
            </a:p>
          </p:txBody>
        </p:sp>
        <p:pic>
          <p:nvPicPr>
            <p:cNvPr id="7" name="Billed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rot="21239730">
              <a:off x="488111" y="2506365"/>
              <a:ext cx="2315410" cy="160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891"/>
          <p:cNvGrpSpPr>
            <a:grpSpLocks/>
          </p:cNvGrpSpPr>
          <p:nvPr/>
        </p:nvGrpSpPr>
        <p:grpSpPr bwMode="auto">
          <a:xfrm rot="397794">
            <a:off x="4327056" y="897568"/>
            <a:ext cx="982111" cy="981998"/>
            <a:chOff x="-3599433" y="1015449"/>
            <a:chExt cx="2732790" cy="2732349"/>
          </a:xfrm>
        </p:grpSpPr>
        <p:sp>
          <p:nvSpPr>
            <p:cNvPr id="9" name="Rektangel 40"/>
            <p:cNvSpPr>
              <a:spLocks noChangeArrowheads="1"/>
            </p:cNvSpPr>
            <p:nvPr/>
          </p:nvSpPr>
          <p:spPr bwMode="auto">
            <a:xfrm rot="21269425">
              <a:off x="-3599433" y="1015449"/>
              <a:ext cx="2732790" cy="2732349"/>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reflection stA="50000" endPos="18000" dist="12700" dir="5400000" sy="-100000" algn="bl" rotWithShape="0"/>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pitchFamily="-108" charset="0"/>
                <a:buAutoNum type="arabicPeriod"/>
                <a:tabLst/>
                <a:defRPr/>
              </a:pPr>
              <a:endParaRPr kumimoji="0" sz="1200" b="0" i="0" u="none" strike="noStrike" kern="0" cap="none" spc="0" normalizeH="0" baseline="0" noProof="1">
                <a:ln>
                  <a:noFill/>
                </a:ln>
                <a:solidFill>
                  <a:srgbClr val="FFFFFF"/>
                </a:solidFill>
                <a:effectLst/>
                <a:uLnTx/>
                <a:uFillTx/>
                <a:latin typeface="微软雅黑"/>
                <a:ea typeface="微软雅黑"/>
                <a:cs typeface="ＭＳ Ｐゴシック" pitchFamily="-108" charset="-128"/>
              </a:endParaRPr>
            </a:p>
          </p:txBody>
        </p:sp>
        <p:pic>
          <p:nvPicPr>
            <p:cNvPr id="10" name="Bille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rot="21278273">
              <a:off x="-3487606" y="1151393"/>
              <a:ext cx="2492376" cy="203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888"/>
          <p:cNvGrpSpPr>
            <a:grpSpLocks/>
          </p:cNvGrpSpPr>
          <p:nvPr/>
        </p:nvGrpSpPr>
        <p:grpSpPr bwMode="auto">
          <a:xfrm>
            <a:off x="3905423" y="1000964"/>
            <a:ext cx="1099442" cy="1099443"/>
            <a:chOff x="381906" y="707650"/>
            <a:chExt cx="1167601" cy="1167548"/>
          </a:xfrm>
        </p:grpSpPr>
        <p:sp>
          <p:nvSpPr>
            <p:cNvPr id="12" name="Rektangel 40"/>
            <p:cNvSpPr>
              <a:spLocks noChangeArrowheads="1"/>
            </p:cNvSpPr>
            <p:nvPr/>
          </p:nvSpPr>
          <p:spPr bwMode="auto">
            <a:xfrm rot="13609">
              <a:off x="381906" y="707650"/>
              <a:ext cx="1167601" cy="1167548"/>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charset="0"/>
                <a:buAutoNum type="arabicPeriod"/>
                <a:tabLst/>
                <a:defRPr/>
              </a:pPr>
              <a:endParaRPr kumimoji="0" lang="zh-CN" altLang="zh-CN" sz="1200" b="0" i="0" u="none" strike="noStrike" kern="0" cap="none" spc="0" normalizeH="0" baseline="0" noProof="1" smtClean="0">
                <a:ln>
                  <a:noFill/>
                </a:ln>
                <a:solidFill>
                  <a:srgbClr val="FFFFFF"/>
                </a:solidFill>
                <a:effectLst/>
                <a:uLnTx/>
                <a:uFillTx/>
                <a:latin typeface="微软雅黑"/>
                <a:ea typeface="微软雅黑"/>
              </a:endParaRPr>
            </a:p>
          </p:txBody>
        </p:sp>
        <p:pic>
          <p:nvPicPr>
            <p:cNvPr id="13" name="Billed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459560" y="775865"/>
              <a:ext cx="1011011" cy="810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885"/>
          <p:cNvGrpSpPr>
            <a:grpSpLocks/>
          </p:cNvGrpSpPr>
          <p:nvPr/>
        </p:nvGrpSpPr>
        <p:grpSpPr bwMode="auto">
          <a:xfrm rot="21091976">
            <a:off x="3599479" y="1193751"/>
            <a:ext cx="1075694" cy="1075694"/>
            <a:chOff x="-3914274" y="-306312"/>
            <a:chExt cx="2733659" cy="2733532"/>
          </a:xfrm>
        </p:grpSpPr>
        <p:sp>
          <p:nvSpPr>
            <p:cNvPr id="15" name="Rektangel 40"/>
            <p:cNvSpPr>
              <a:spLocks noChangeArrowheads="1"/>
            </p:cNvSpPr>
            <p:nvPr/>
          </p:nvSpPr>
          <p:spPr bwMode="auto">
            <a:xfrm rot="556523">
              <a:off x="-3914274" y="-306312"/>
              <a:ext cx="2733659" cy="2733532"/>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charset="0"/>
                <a:buAutoNum type="arabicPeriod"/>
                <a:tabLst/>
                <a:defRPr/>
              </a:pPr>
              <a:endParaRPr kumimoji="0" lang="zh-CN" altLang="zh-CN" sz="1200" b="0" i="0" u="none" strike="noStrike" kern="0" cap="none" spc="0" normalizeH="0" baseline="0" noProof="1" smtClean="0">
                <a:ln>
                  <a:noFill/>
                </a:ln>
                <a:solidFill>
                  <a:srgbClr val="FFFFFF"/>
                </a:solidFill>
                <a:effectLst/>
                <a:uLnTx/>
                <a:uFillTx/>
                <a:latin typeface="微软雅黑"/>
                <a:ea typeface="微软雅黑"/>
              </a:endParaRPr>
            </a:p>
          </p:txBody>
        </p:sp>
        <p:pic>
          <p:nvPicPr>
            <p:cNvPr id="16" name="Billed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rot="585855">
              <a:off x="-3786055" y="-47621"/>
              <a:ext cx="2476501" cy="182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210"/>
          <p:cNvGrpSpPr>
            <a:grpSpLocks/>
          </p:cNvGrpSpPr>
          <p:nvPr/>
        </p:nvGrpSpPr>
        <p:grpSpPr bwMode="auto">
          <a:xfrm>
            <a:off x="3241847" y="1387935"/>
            <a:ext cx="1105031" cy="1105030"/>
            <a:chOff x="4233612" y="-104032"/>
            <a:chExt cx="1352845" cy="1352782"/>
          </a:xfrm>
        </p:grpSpPr>
        <p:sp>
          <p:nvSpPr>
            <p:cNvPr id="18" name="Rektangel 40"/>
            <p:cNvSpPr>
              <a:spLocks noChangeArrowheads="1"/>
            </p:cNvSpPr>
            <p:nvPr/>
          </p:nvSpPr>
          <p:spPr bwMode="auto">
            <a:xfrm rot="48499">
              <a:off x="4233612" y="-104032"/>
              <a:ext cx="1352845" cy="1352782"/>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charset="0"/>
                <a:buAutoNum type="arabicPeriod"/>
                <a:tabLst/>
                <a:defRPr/>
              </a:pPr>
              <a:endParaRPr kumimoji="0" lang="zh-CN" altLang="zh-CN" sz="1200" b="0" i="0" u="none" strike="noStrike" kern="0" cap="none" spc="0" normalizeH="0" baseline="0" noProof="1" smtClean="0">
                <a:ln>
                  <a:noFill/>
                </a:ln>
                <a:solidFill>
                  <a:srgbClr val="FFFFFF"/>
                </a:solidFill>
                <a:effectLst/>
                <a:uLnTx/>
                <a:uFillTx/>
                <a:latin typeface="微软雅黑"/>
                <a:ea typeface="微软雅黑"/>
              </a:endParaRPr>
            </a:p>
          </p:txBody>
        </p:sp>
        <p:pic>
          <p:nvPicPr>
            <p:cNvPr id="19" name="Billed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4310541" y="16620"/>
              <a:ext cx="1212923" cy="89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81"/>
          <p:cNvGrpSpPr>
            <a:grpSpLocks/>
          </p:cNvGrpSpPr>
          <p:nvPr/>
        </p:nvGrpSpPr>
        <p:grpSpPr bwMode="auto">
          <a:xfrm>
            <a:off x="2456274" y="572084"/>
            <a:ext cx="6719715" cy="4591954"/>
            <a:chOff x="1676400" y="268372"/>
            <a:chExt cx="7636244" cy="5218028"/>
          </a:xfrm>
          <a:solidFill>
            <a:schemeClr val="tx1">
              <a:lumMod val="65000"/>
              <a:lumOff val="35000"/>
            </a:schemeClr>
          </a:solidFill>
        </p:grpSpPr>
        <p:sp>
          <p:nvSpPr>
            <p:cNvPr id="21" name="Freeform 174"/>
            <p:cNvSpPr>
              <a:spLocks/>
            </p:cNvSpPr>
            <p:nvPr/>
          </p:nvSpPr>
          <p:spPr bwMode="auto">
            <a:xfrm>
              <a:off x="1727719" y="268372"/>
              <a:ext cx="7585302" cy="5218028"/>
            </a:xfrm>
            <a:custGeom>
              <a:avLst/>
              <a:gdLst>
                <a:gd name="T0" fmla="*/ 77907 w 7585674"/>
                <a:gd name="T1" fmla="*/ 5159209 h 5218028"/>
                <a:gd name="T2" fmla="*/ 130824 w 7585674"/>
                <a:gd name="T3" fmla="*/ 4841719 h 5218028"/>
                <a:gd name="T4" fmla="*/ 404226 w 7585674"/>
                <a:gd name="T5" fmla="*/ 4197920 h 5218028"/>
                <a:gd name="T6" fmla="*/ 792281 w 7585674"/>
                <a:gd name="T7" fmla="*/ 3598218 h 5218028"/>
                <a:gd name="T8" fmla="*/ 1206795 w 7585674"/>
                <a:gd name="T9" fmla="*/ 3077887 h 5218028"/>
                <a:gd name="T10" fmla="*/ 1691864 w 7585674"/>
                <a:gd name="T11" fmla="*/ 2575195 h 5218028"/>
                <a:gd name="T12" fmla="*/ 2229850 w 7585674"/>
                <a:gd name="T13" fmla="*/ 2160694 h 5218028"/>
                <a:gd name="T14" fmla="*/ 2794293 w 7585674"/>
                <a:gd name="T15" fmla="*/ 1781470 h 5218028"/>
                <a:gd name="T16" fmla="*/ 3314640 w 7585674"/>
                <a:gd name="T17" fmla="*/ 1481619 h 5218028"/>
                <a:gd name="T18" fmla="*/ 3843806 w 7585674"/>
                <a:gd name="T19" fmla="*/ 1208225 h 5218028"/>
                <a:gd name="T20" fmla="*/ 4540542 w 7585674"/>
                <a:gd name="T21" fmla="*/ 926012 h 5218028"/>
                <a:gd name="T22" fmla="*/ 5290195 w 7585674"/>
                <a:gd name="T23" fmla="*/ 643799 h 5218028"/>
                <a:gd name="T24" fmla="*/ 6286791 w 7585674"/>
                <a:gd name="T25" fmla="*/ 326309 h 5218028"/>
                <a:gd name="T26" fmla="*/ 7583248 w 7585674"/>
                <a:gd name="T27" fmla="*/ 0 h 5218028"/>
                <a:gd name="T28" fmla="*/ 7583248 w 7585674"/>
                <a:gd name="T29" fmla="*/ 79372 h 5218028"/>
                <a:gd name="T30" fmla="*/ 7574429 w 7585674"/>
                <a:gd name="T31" fmla="*/ 149926 h 5218028"/>
                <a:gd name="T32" fmla="*/ 7036443 w 7585674"/>
                <a:gd name="T33" fmla="*/ 335128 h 5218028"/>
                <a:gd name="T34" fmla="*/ 6410263 w 7585674"/>
                <a:gd name="T35" fmla="*/ 573245 h 5218028"/>
                <a:gd name="T36" fmla="*/ 5581235 w 7585674"/>
                <a:gd name="T37" fmla="*/ 952469 h 5218028"/>
                <a:gd name="T38" fmla="*/ 4787486 w 7585674"/>
                <a:gd name="T39" fmla="*/ 1446342 h 5218028"/>
                <a:gd name="T40" fmla="*/ 4240681 w 7585674"/>
                <a:gd name="T41" fmla="*/ 1904939 h 5218028"/>
                <a:gd name="T42" fmla="*/ 3817348 w 7585674"/>
                <a:gd name="T43" fmla="*/ 2407631 h 5218028"/>
                <a:gd name="T44" fmla="*/ 3561584 w 7585674"/>
                <a:gd name="T45" fmla="*/ 2901504 h 5218028"/>
                <a:gd name="T46" fmla="*/ 3429293 w 7585674"/>
                <a:gd name="T47" fmla="*/ 3439473 h 5218028"/>
                <a:gd name="T48" fmla="*/ 3411654 w 7585674"/>
                <a:gd name="T49" fmla="*/ 4056814 h 5218028"/>
                <a:gd name="T50" fmla="*/ 3491029 w 7585674"/>
                <a:gd name="T51" fmla="*/ 4612421 h 5218028"/>
                <a:gd name="T52" fmla="*/ 3658599 w 7585674"/>
                <a:gd name="T53" fmla="*/ 5168028 h 5218028"/>
                <a:gd name="T54" fmla="*/ 77907 w 7585674"/>
                <a:gd name="T55" fmla="*/ 5159209 h 52180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585674" h="5218028">
                  <a:moveTo>
                    <a:pt x="77911" y="5159209"/>
                  </a:moveTo>
                  <a:cubicBezTo>
                    <a:pt x="0" y="5218028"/>
                    <a:pt x="76441" y="5001934"/>
                    <a:pt x="130830" y="4841719"/>
                  </a:cubicBezTo>
                  <a:cubicBezTo>
                    <a:pt x="185219" y="4681504"/>
                    <a:pt x="293998" y="4405170"/>
                    <a:pt x="404246" y="4197920"/>
                  </a:cubicBezTo>
                  <a:cubicBezTo>
                    <a:pt x="514494" y="3990670"/>
                    <a:pt x="658552" y="3784890"/>
                    <a:pt x="792320" y="3598218"/>
                  </a:cubicBezTo>
                  <a:cubicBezTo>
                    <a:pt x="926088" y="3411546"/>
                    <a:pt x="1056916" y="3248391"/>
                    <a:pt x="1206854" y="3077887"/>
                  </a:cubicBezTo>
                  <a:cubicBezTo>
                    <a:pt x="1356792" y="2907383"/>
                    <a:pt x="1521430" y="2728061"/>
                    <a:pt x="1691947" y="2575195"/>
                  </a:cubicBezTo>
                  <a:cubicBezTo>
                    <a:pt x="1862465" y="2422330"/>
                    <a:pt x="2046212" y="2292982"/>
                    <a:pt x="2229959" y="2160694"/>
                  </a:cubicBezTo>
                  <a:cubicBezTo>
                    <a:pt x="2413706" y="2028407"/>
                    <a:pt x="2613623" y="1894649"/>
                    <a:pt x="2794430" y="1781470"/>
                  </a:cubicBezTo>
                  <a:cubicBezTo>
                    <a:pt x="2975237" y="1668291"/>
                    <a:pt x="3139876" y="1577160"/>
                    <a:pt x="3314803" y="1481619"/>
                  </a:cubicBezTo>
                  <a:cubicBezTo>
                    <a:pt x="3489730" y="1386078"/>
                    <a:pt x="3639668" y="1300826"/>
                    <a:pt x="3843995" y="1208225"/>
                  </a:cubicBezTo>
                  <a:cubicBezTo>
                    <a:pt x="4048322" y="1115624"/>
                    <a:pt x="4299689" y="1020083"/>
                    <a:pt x="4540765" y="926012"/>
                  </a:cubicBezTo>
                  <a:cubicBezTo>
                    <a:pt x="4781841" y="831941"/>
                    <a:pt x="4999398" y="743749"/>
                    <a:pt x="5290454" y="643799"/>
                  </a:cubicBezTo>
                  <a:cubicBezTo>
                    <a:pt x="5581510" y="543849"/>
                    <a:pt x="5904905" y="433609"/>
                    <a:pt x="6287099" y="326309"/>
                  </a:cubicBezTo>
                  <a:cubicBezTo>
                    <a:pt x="6669293" y="219009"/>
                    <a:pt x="7367533" y="41156"/>
                    <a:pt x="7583620" y="0"/>
                  </a:cubicBezTo>
                  <a:cubicBezTo>
                    <a:pt x="7581440" y="87873"/>
                    <a:pt x="7585090" y="54384"/>
                    <a:pt x="7583620" y="79372"/>
                  </a:cubicBezTo>
                  <a:cubicBezTo>
                    <a:pt x="7582150" y="104360"/>
                    <a:pt x="7585674" y="103067"/>
                    <a:pt x="7574800" y="149926"/>
                  </a:cubicBezTo>
                  <a:cubicBezTo>
                    <a:pt x="7483661" y="192552"/>
                    <a:pt x="7230825" y="264575"/>
                    <a:pt x="7036788" y="335128"/>
                  </a:cubicBezTo>
                  <a:cubicBezTo>
                    <a:pt x="6842751" y="405681"/>
                    <a:pt x="6653123" y="470355"/>
                    <a:pt x="6410577" y="573245"/>
                  </a:cubicBezTo>
                  <a:cubicBezTo>
                    <a:pt x="6168031" y="676135"/>
                    <a:pt x="5851985" y="806953"/>
                    <a:pt x="5581509" y="952469"/>
                  </a:cubicBezTo>
                  <a:cubicBezTo>
                    <a:pt x="5311033" y="1097985"/>
                    <a:pt x="5011158" y="1287597"/>
                    <a:pt x="4787721" y="1446342"/>
                  </a:cubicBezTo>
                  <a:cubicBezTo>
                    <a:pt x="4564284" y="1605087"/>
                    <a:pt x="4402587" y="1744724"/>
                    <a:pt x="4240889" y="1904939"/>
                  </a:cubicBezTo>
                  <a:cubicBezTo>
                    <a:pt x="4079191" y="2065154"/>
                    <a:pt x="3930723" y="2241537"/>
                    <a:pt x="3817535" y="2407631"/>
                  </a:cubicBezTo>
                  <a:cubicBezTo>
                    <a:pt x="3704347" y="2573725"/>
                    <a:pt x="3626438" y="2729531"/>
                    <a:pt x="3561759" y="2901504"/>
                  </a:cubicBezTo>
                  <a:cubicBezTo>
                    <a:pt x="3497080" y="3073477"/>
                    <a:pt x="3454451" y="3246921"/>
                    <a:pt x="3429461" y="3439473"/>
                  </a:cubicBezTo>
                  <a:cubicBezTo>
                    <a:pt x="3404471" y="3632025"/>
                    <a:pt x="3401531" y="3861323"/>
                    <a:pt x="3411821" y="4056814"/>
                  </a:cubicBezTo>
                  <a:cubicBezTo>
                    <a:pt x="3422111" y="4252305"/>
                    <a:pt x="3450041" y="4427219"/>
                    <a:pt x="3491200" y="4612421"/>
                  </a:cubicBezTo>
                  <a:cubicBezTo>
                    <a:pt x="3532359" y="4797623"/>
                    <a:pt x="3516503" y="4706002"/>
                    <a:pt x="3658778" y="5168028"/>
                  </a:cubicBezTo>
                  <a:lnTo>
                    <a:pt x="77911" y="5159209"/>
                  </a:lnTo>
                  <a:close/>
                </a:path>
              </a:pathLst>
            </a:custGeom>
            <a:grp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111111"/>
                </a:solidFill>
                <a:effectLst/>
                <a:uLnTx/>
                <a:uFillTx/>
                <a:latin typeface="微软雅黑"/>
                <a:ea typeface="微软雅黑"/>
              </a:endParaRPr>
            </a:p>
          </p:txBody>
        </p:sp>
        <p:sp>
          <p:nvSpPr>
            <p:cNvPr id="22" name="Freeform 4"/>
            <p:cNvSpPr>
              <a:spLocks/>
            </p:cNvSpPr>
            <p:nvPr/>
          </p:nvSpPr>
          <p:spPr bwMode="auto">
            <a:xfrm>
              <a:off x="1676917" y="268372"/>
              <a:ext cx="7585302" cy="5218028"/>
            </a:xfrm>
            <a:custGeom>
              <a:avLst/>
              <a:gdLst>
                <a:gd name="T0" fmla="*/ 77907 w 7585674"/>
                <a:gd name="T1" fmla="*/ 5159209 h 5218028"/>
                <a:gd name="T2" fmla="*/ 130824 w 7585674"/>
                <a:gd name="T3" fmla="*/ 4841719 h 5218028"/>
                <a:gd name="T4" fmla="*/ 404226 w 7585674"/>
                <a:gd name="T5" fmla="*/ 4197920 h 5218028"/>
                <a:gd name="T6" fmla="*/ 792281 w 7585674"/>
                <a:gd name="T7" fmla="*/ 3598218 h 5218028"/>
                <a:gd name="T8" fmla="*/ 1206795 w 7585674"/>
                <a:gd name="T9" fmla="*/ 3077887 h 5218028"/>
                <a:gd name="T10" fmla="*/ 1691864 w 7585674"/>
                <a:gd name="T11" fmla="*/ 2575195 h 5218028"/>
                <a:gd name="T12" fmla="*/ 2229850 w 7585674"/>
                <a:gd name="T13" fmla="*/ 2160694 h 5218028"/>
                <a:gd name="T14" fmla="*/ 2794293 w 7585674"/>
                <a:gd name="T15" fmla="*/ 1781470 h 5218028"/>
                <a:gd name="T16" fmla="*/ 3314640 w 7585674"/>
                <a:gd name="T17" fmla="*/ 1481619 h 5218028"/>
                <a:gd name="T18" fmla="*/ 3843806 w 7585674"/>
                <a:gd name="T19" fmla="*/ 1208225 h 5218028"/>
                <a:gd name="T20" fmla="*/ 4540542 w 7585674"/>
                <a:gd name="T21" fmla="*/ 926012 h 5218028"/>
                <a:gd name="T22" fmla="*/ 5290195 w 7585674"/>
                <a:gd name="T23" fmla="*/ 643799 h 5218028"/>
                <a:gd name="T24" fmla="*/ 6286791 w 7585674"/>
                <a:gd name="T25" fmla="*/ 326309 h 5218028"/>
                <a:gd name="T26" fmla="*/ 7583248 w 7585674"/>
                <a:gd name="T27" fmla="*/ 0 h 5218028"/>
                <a:gd name="T28" fmla="*/ 7583248 w 7585674"/>
                <a:gd name="T29" fmla="*/ 79372 h 5218028"/>
                <a:gd name="T30" fmla="*/ 7574429 w 7585674"/>
                <a:gd name="T31" fmla="*/ 149926 h 5218028"/>
                <a:gd name="T32" fmla="*/ 7036443 w 7585674"/>
                <a:gd name="T33" fmla="*/ 335128 h 5218028"/>
                <a:gd name="T34" fmla="*/ 6410263 w 7585674"/>
                <a:gd name="T35" fmla="*/ 573245 h 5218028"/>
                <a:gd name="T36" fmla="*/ 5581235 w 7585674"/>
                <a:gd name="T37" fmla="*/ 952469 h 5218028"/>
                <a:gd name="T38" fmla="*/ 4787486 w 7585674"/>
                <a:gd name="T39" fmla="*/ 1446342 h 5218028"/>
                <a:gd name="T40" fmla="*/ 4240681 w 7585674"/>
                <a:gd name="T41" fmla="*/ 1904939 h 5218028"/>
                <a:gd name="T42" fmla="*/ 3817348 w 7585674"/>
                <a:gd name="T43" fmla="*/ 2407631 h 5218028"/>
                <a:gd name="T44" fmla="*/ 3561584 w 7585674"/>
                <a:gd name="T45" fmla="*/ 2901504 h 5218028"/>
                <a:gd name="T46" fmla="*/ 3429293 w 7585674"/>
                <a:gd name="T47" fmla="*/ 3439473 h 5218028"/>
                <a:gd name="T48" fmla="*/ 3411654 w 7585674"/>
                <a:gd name="T49" fmla="*/ 4056814 h 5218028"/>
                <a:gd name="T50" fmla="*/ 3491029 w 7585674"/>
                <a:gd name="T51" fmla="*/ 4612421 h 5218028"/>
                <a:gd name="T52" fmla="*/ 3658599 w 7585674"/>
                <a:gd name="T53" fmla="*/ 5168028 h 5218028"/>
                <a:gd name="T54" fmla="*/ 77907 w 7585674"/>
                <a:gd name="T55" fmla="*/ 5159209 h 52180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585674" h="5218028">
                  <a:moveTo>
                    <a:pt x="77911" y="5159209"/>
                  </a:moveTo>
                  <a:cubicBezTo>
                    <a:pt x="0" y="5218028"/>
                    <a:pt x="76441" y="5001934"/>
                    <a:pt x="130830" y="4841719"/>
                  </a:cubicBezTo>
                  <a:cubicBezTo>
                    <a:pt x="185219" y="4681504"/>
                    <a:pt x="293998" y="4405170"/>
                    <a:pt x="404246" y="4197920"/>
                  </a:cubicBezTo>
                  <a:cubicBezTo>
                    <a:pt x="514494" y="3990670"/>
                    <a:pt x="658552" y="3784890"/>
                    <a:pt x="792320" y="3598218"/>
                  </a:cubicBezTo>
                  <a:cubicBezTo>
                    <a:pt x="926088" y="3411546"/>
                    <a:pt x="1056916" y="3248391"/>
                    <a:pt x="1206854" y="3077887"/>
                  </a:cubicBezTo>
                  <a:cubicBezTo>
                    <a:pt x="1356792" y="2907383"/>
                    <a:pt x="1521430" y="2728061"/>
                    <a:pt x="1691947" y="2575195"/>
                  </a:cubicBezTo>
                  <a:cubicBezTo>
                    <a:pt x="1862465" y="2422330"/>
                    <a:pt x="2046212" y="2292982"/>
                    <a:pt x="2229959" y="2160694"/>
                  </a:cubicBezTo>
                  <a:cubicBezTo>
                    <a:pt x="2413706" y="2028407"/>
                    <a:pt x="2613623" y="1894649"/>
                    <a:pt x="2794430" y="1781470"/>
                  </a:cubicBezTo>
                  <a:cubicBezTo>
                    <a:pt x="2975237" y="1668291"/>
                    <a:pt x="3139876" y="1577160"/>
                    <a:pt x="3314803" y="1481619"/>
                  </a:cubicBezTo>
                  <a:cubicBezTo>
                    <a:pt x="3489730" y="1386078"/>
                    <a:pt x="3639668" y="1300826"/>
                    <a:pt x="3843995" y="1208225"/>
                  </a:cubicBezTo>
                  <a:cubicBezTo>
                    <a:pt x="4048322" y="1115624"/>
                    <a:pt x="4299689" y="1020083"/>
                    <a:pt x="4540765" y="926012"/>
                  </a:cubicBezTo>
                  <a:cubicBezTo>
                    <a:pt x="4781841" y="831941"/>
                    <a:pt x="4999398" y="743749"/>
                    <a:pt x="5290454" y="643799"/>
                  </a:cubicBezTo>
                  <a:cubicBezTo>
                    <a:pt x="5581510" y="543849"/>
                    <a:pt x="5904905" y="433609"/>
                    <a:pt x="6287099" y="326309"/>
                  </a:cubicBezTo>
                  <a:cubicBezTo>
                    <a:pt x="6669293" y="219009"/>
                    <a:pt x="7367533" y="41156"/>
                    <a:pt x="7583620" y="0"/>
                  </a:cubicBezTo>
                  <a:cubicBezTo>
                    <a:pt x="7581440" y="87873"/>
                    <a:pt x="7585090" y="54384"/>
                    <a:pt x="7583620" y="79372"/>
                  </a:cubicBezTo>
                  <a:cubicBezTo>
                    <a:pt x="7582150" y="104360"/>
                    <a:pt x="7585674" y="103067"/>
                    <a:pt x="7574800" y="149926"/>
                  </a:cubicBezTo>
                  <a:cubicBezTo>
                    <a:pt x="7483661" y="192552"/>
                    <a:pt x="7230825" y="264575"/>
                    <a:pt x="7036788" y="335128"/>
                  </a:cubicBezTo>
                  <a:cubicBezTo>
                    <a:pt x="6842751" y="405681"/>
                    <a:pt x="6653123" y="470355"/>
                    <a:pt x="6410577" y="573245"/>
                  </a:cubicBezTo>
                  <a:cubicBezTo>
                    <a:pt x="6168031" y="676135"/>
                    <a:pt x="5851985" y="806953"/>
                    <a:pt x="5581509" y="952469"/>
                  </a:cubicBezTo>
                  <a:cubicBezTo>
                    <a:pt x="5311033" y="1097985"/>
                    <a:pt x="5011158" y="1287597"/>
                    <a:pt x="4787721" y="1446342"/>
                  </a:cubicBezTo>
                  <a:cubicBezTo>
                    <a:pt x="4564284" y="1605087"/>
                    <a:pt x="4402587" y="1744724"/>
                    <a:pt x="4240889" y="1904939"/>
                  </a:cubicBezTo>
                  <a:cubicBezTo>
                    <a:pt x="4079191" y="2065154"/>
                    <a:pt x="3930723" y="2241537"/>
                    <a:pt x="3817535" y="2407631"/>
                  </a:cubicBezTo>
                  <a:cubicBezTo>
                    <a:pt x="3704347" y="2573725"/>
                    <a:pt x="3626438" y="2729531"/>
                    <a:pt x="3561759" y="2901504"/>
                  </a:cubicBezTo>
                  <a:cubicBezTo>
                    <a:pt x="3497080" y="3073477"/>
                    <a:pt x="3454451" y="3246921"/>
                    <a:pt x="3429461" y="3439473"/>
                  </a:cubicBezTo>
                  <a:cubicBezTo>
                    <a:pt x="3404471" y="3632025"/>
                    <a:pt x="3401531" y="3861323"/>
                    <a:pt x="3411821" y="4056814"/>
                  </a:cubicBezTo>
                  <a:cubicBezTo>
                    <a:pt x="3422111" y="4252305"/>
                    <a:pt x="3450041" y="4427219"/>
                    <a:pt x="3491200" y="4612421"/>
                  </a:cubicBezTo>
                  <a:cubicBezTo>
                    <a:pt x="3532359" y="4797623"/>
                    <a:pt x="3516503" y="4706002"/>
                    <a:pt x="3658778" y="5168028"/>
                  </a:cubicBezTo>
                  <a:lnTo>
                    <a:pt x="77911" y="5159209"/>
                  </a:lnTo>
                  <a:close/>
                </a:path>
              </a:pathLst>
            </a:custGeom>
            <a:solidFill>
              <a:srgbClr val="F9711C"/>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111111"/>
                </a:solidFill>
                <a:effectLst/>
                <a:uLnTx/>
                <a:uFillTx/>
                <a:latin typeface="微软雅黑"/>
                <a:ea typeface="微软雅黑"/>
              </a:endParaRPr>
            </a:p>
          </p:txBody>
        </p:sp>
      </p:grpSp>
      <p:grpSp>
        <p:nvGrpSpPr>
          <p:cNvPr id="23" name="Group 188"/>
          <p:cNvGrpSpPr>
            <a:grpSpLocks/>
          </p:cNvGrpSpPr>
          <p:nvPr/>
        </p:nvGrpSpPr>
        <p:grpSpPr bwMode="auto">
          <a:xfrm rot="21057086">
            <a:off x="2923329" y="1615646"/>
            <a:ext cx="1131574" cy="1131573"/>
            <a:chOff x="148005" y="1094315"/>
            <a:chExt cx="2465165" cy="2465051"/>
          </a:xfrm>
        </p:grpSpPr>
        <p:sp>
          <p:nvSpPr>
            <p:cNvPr id="24" name="Rektangel 40"/>
            <p:cNvSpPr>
              <a:spLocks noChangeArrowheads="1"/>
            </p:cNvSpPr>
            <p:nvPr/>
          </p:nvSpPr>
          <p:spPr bwMode="auto">
            <a:xfrm rot="556523">
              <a:off x="148005" y="1094315"/>
              <a:ext cx="2465165" cy="2465051"/>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charset="0"/>
                <a:buAutoNum type="arabicPeriod"/>
                <a:tabLst/>
                <a:defRPr/>
              </a:pPr>
              <a:endParaRPr kumimoji="0" lang="zh-CN" altLang="zh-CN" sz="1200" b="0" i="0" u="none" strike="noStrike" kern="0" cap="none" spc="0" normalizeH="0" baseline="0" noProof="1" smtClean="0">
                <a:ln>
                  <a:noFill/>
                </a:ln>
                <a:solidFill>
                  <a:srgbClr val="FFFFFF"/>
                </a:solidFill>
                <a:effectLst/>
                <a:uLnTx/>
                <a:uFillTx/>
                <a:latin typeface="微软雅黑"/>
                <a:ea typeface="微软雅黑"/>
              </a:endParaRPr>
            </a:p>
          </p:txBody>
        </p:sp>
        <p:pic>
          <p:nvPicPr>
            <p:cNvPr id="25" name="Billed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rot="567297">
              <a:off x="290389" y="1339323"/>
              <a:ext cx="2260407" cy="171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187"/>
          <p:cNvGrpSpPr>
            <a:grpSpLocks/>
          </p:cNvGrpSpPr>
          <p:nvPr/>
        </p:nvGrpSpPr>
        <p:grpSpPr bwMode="auto">
          <a:xfrm rot="424065">
            <a:off x="2451141" y="1943943"/>
            <a:ext cx="1195836" cy="1195836"/>
            <a:chOff x="498608" y="2198345"/>
            <a:chExt cx="2465201" cy="2465083"/>
          </a:xfrm>
        </p:grpSpPr>
        <p:sp>
          <p:nvSpPr>
            <p:cNvPr id="27" name="Rektangel 40"/>
            <p:cNvSpPr>
              <a:spLocks noChangeArrowheads="1"/>
            </p:cNvSpPr>
            <p:nvPr/>
          </p:nvSpPr>
          <p:spPr bwMode="auto">
            <a:xfrm rot="21269425">
              <a:off x="498608" y="2198345"/>
              <a:ext cx="2465201" cy="2465083"/>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charset="0"/>
                <a:buAutoNum type="arabicPeriod"/>
                <a:tabLst/>
                <a:defRPr/>
              </a:pPr>
              <a:endParaRPr kumimoji="0" lang="zh-CN" altLang="zh-CN" sz="1200" b="0" i="0" u="none" strike="noStrike" kern="0" cap="none" spc="0" normalizeH="0" baseline="0" noProof="1" smtClean="0">
                <a:ln>
                  <a:noFill/>
                </a:ln>
                <a:solidFill>
                  <a:srgbClr val="FFFFFF"/>
                </a:solidFill>
                <a:effectLst/>
                <a:uLnTx/>
                <a:uFillTx/>
                <a:latin typeface="微软雅黑"/>
                <a:ea typeface="微软雅黑"/>
              </a:endParaRPr>
            </a:p>
          </p:txBody>
        </p:sp>
        <p:pic>
          <p:nvPicPr>
            <p:cNvPr id="28" name="Billed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rot="21239730">
              <a:off x="553693" y="2386827"/>
              <a:ext cx="2315411" cy="16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03"/>
          <p:cNvGrpSpPr>
            <a:grpSpLocks/>
          </p:cNvGrpSpPr>
          <p:nvPr/>
        </p:nvGrpSpPr>
        <p:grpSpPr bwMode="auto">
          <a:xfrm rot="397794">
            <a:off x="2002702" y="2316943"/>
            <a:ext cx="1269877" cy="1269878"/>
            <a:chOff x="-3600932" y="1014240"/>
            <a:chExt cx="2733284" cy="2733162"/>
          </a:xfrm>
        </p:grpSpPr>
        <p:sp>
          <p:nvSpPr>
            <p:cNvPr id="30" name="Rektangel 40"/>
            <p:cNvSpPr>
              <a:spLocks noChangeArrowheads="1"/>
            </p:cNvSpPr>
            <p:nvPr/>
          </p:nvSpPr>
          <p:spPr bwMode="auto">
            <a:xfrm rot="21269425">
              <a:off x="-3600932" y="1014240"/>
              <a:ext cx="2733284" cy="2733162"/>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charset="0"/>
                <a:buAutoNum type="arabicPeriod"/>
                <a:tabLst/>
                <a:defRPr/>
              </a:pPr>
              <a:endParaRPr kumimoji="0" lang="zh-CN" altLang="zh-CN" sz="1200" b="0" i="0" u="none" strike="noStrike" kern="0" cap="none" spc="0" normalizeH="0" baseline="0" noProof="1" smtClean="0">
                <a:ln>
                  <a:noFill/>
                </a:ln>
                <a:solidFill>
                  <a:srgbClr val="FFFFFF"/>
                </a:solidFill>
                <a:effectLst/>
                <a:uLnTx/>
                <a:uFillTx/>
                <a:latin typeface="微软雅黑"/>
                <a:ea typeface="微软雅黑"/>
              </a:endParaRPr>
            </a:p>
          </p:txBody>
        </p:sp>
        <p:pic>
          <p:nvPicPr>
            <p:cNvPr id="31" name="Billed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rot="21278273">
              <a:off x="-3487605" y="1303678"/>
              <a:ext cx="2492375" cy="17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194"/>
          <p:cNvGrpSpPr>
            <a:grpSpLocks/>
          </p:cNvGrpSpPr>
          <p:nvPr/>
        </p:nvGrpSpPr>
        <p:grpSpPr bwMode="auto">
          <a:xfrm>
            <a:off x="1494193" y="2670386"/>
            <a:ext cx="1426342" cy="1426341"/>
            <a:chOff x="381166" y="707951"/>
            <a:chExt cx="1168087" cy="1168032"/>
          </a:xfrm>
        </p:grpSpPr>
        <p:sp>
          <p:nvSpPr>
            <p:cNvPr id="33" name="Rektangel 40"/>
            <p:cNvSpPr>
              <a:spLocks noChangeArrowheads="1"/>
            </p:cNvSpPr>
            <p:nvPr/>
          </p:nvSpPr>
          <p:spPr bwMode="auto">
            <a:xfrm rot="13609">
              <a:off x="381166" y="707951"/>
              <a:ext cx="1168087" cy="1168032"/>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charset="0"/>
                <a:buAutoNum type="arabicPeriod"/>
                <a:tabLst/>
                <a:defRPr/>
              </a:pPr>
              <a:endParaRPr kumimoji="0" lang="zh-CN" altLang="zh-CN" sz="1200" b="0" i="0" u="none" strike="noStrike" kern="0" cap="none" spc="0" normalizeH="0" baseline="0" noProof="1" smtClean="0">
                <a:ln>
                  <a:noFill/>
                </a:ln>
                <a:solidFill>
                  <a:srgbClr val="FFFFFF"/>
                </a:solidFill>
                <a:effectLst/>
                <a:uLnTx/>
                <a:uFillTx/>
                <a:latin typeface="微软雅黑"/>
                <a:ea typeface="微软雅黑"/>
              </a:endParaRPr>
            </a:p>
          </p:txBody>
        </p:sp>
        <p:pic>
          <p:nvPicPr>
            <p:cNvPr id="34" name="Billed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459560" y="820063"/>
              <a:ext cx="1011011" cy="74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204"/>
          <p:cNvGrpSpPr>
            <a:grpSpLocks/>
          </p:cNvGrpSpPr>
          <p:nvPr/>
        </p:nvGrpSpPr>
        <p:grpSpPr bwMode="auto">
          <a:xfrm rot="21091976">
            <a:off x="1144943" y="3395430"/>
            <a:ext cx="1416562" cy="1419357"/>
            <a:chOff x="-3913091" y="-304363"/>
            <a:chExt cx="2725377" cy="2730628"/>
          </a:xfrm>
        </p:grpSpPr>
        <p:sp>
          <p:nvSpPr>
            <p:cNvPr id="36" name="Rektangel 40"/>
            <p:cNvSpPr>
              <a:spLocks noChangeArrowheads="1"/>
            </p:cNvSpPr>
            <p:nvPr/>
          </p:nvSpPr>
          <p:spPr bwMode="auto">
            <a:xfrm rot="556523">
              <a:off x="-3913091" y="-304363"/>
              <a:ext cx="2725377" cy="2730628"/>
            </a:xfrm>
            <a:prstGeom prst="rect">
              <a:avLst/>
            </a:prstGeom>
            <a:solidFill>
              <a:srgbClr val="FFFFFF">
                <a:lumMod val="95000"/>
              </a:srgbClr>
            </a:solidFill>
            <a:ln w="25400">
              <a:noFill/>
              <a:miter lim="800000"/>
              <a:headEnd/>
              <a:tailEnd/>
            </a:ln>
            <a:effectLst>
              <a:outerShdw blurRad="63500" dist="38100" dir="2700000" algn="tl" rotWithShape="0">
                <a:srgbClr val="D7D8D9">
                  <a:lumMod val="50000"/>
                  <a:alpha val="39999"/>
                </a:srgbClr>
              </a:outerShdw>
            </a:effectLst>
          </p:spPr>
          <p:txBody>
            <a:bodyPr anchor="ctr"/>
            <a:lstStyle/>
            <a:p>
              <a:pPr marL="0" marR="0" lvl="0" indent="-342900" algn="ctr" defTabSz="914400" eaLnBrk="1" fontAlgn="auto" latinLnBrk="0" hangingPunct="1">
                <a:lnSpc>
                  <a:spcPct val="100000"/>
                </a:lnSpc>
                <a:spcBef>
                  <a:spcPts val="0"/>
                </a:spcBef>
                <a:spcAft>
                  <a:spcPts val="0"/>
                </a:spcAft>
                <a:buClrTx/>
                <a:buSzTx/>
                <a:buFont typeface="Calibri" charset="0"/>
                <a:buAutoNum type="arabicPeriod"/>
                <a:tabLst/>
                <a:defRPr/>
              </a:pPr>
              <a:endParaRPr kumimoji="0" lang="zh-CN" altLang="zh-CN" sz="1200" b="0" i="0" u="none" strike="noStrike" kern="0" cap="none" spc="0" normalizeH="0" baseline="0" noProof="1" smtClean="0">
                <a:ln>
                  <a:noFill/>
                </a:ln>
                <a:solidFill>
                  <a:srgbClr val="FFFFFF"/>
                </a:solidFill>
                <a:effectLst/>
                <a:uLnTx/>
                <a:uFillTx/>
                <a:latin typeface="微软雅黑"/>
                <a:ea typeface="微软雅黑"/>
              </a:endParaRPr>
            </a:p>
          </p:txBody>
        </p:sp>
        <p:pic>
          <p:nvPicPr>
            <p:cNvPr id="37" name="Billed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auto">
            <a:xfrm rot="585855">
              <a:off x="-3786055" y="-71320"/>
              <a:ext cx="2476500" cy="187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Freeform 856"/>
          <p:cNvSpPr/>
          <p:nvPr/>
        </p:nvSpPr>
        <p:spPr bwMode="auto">
          <a:xfrm>
            <a:off x="3999022" y="616788"/>
            <a:ext cx="5118625" cy="4381007"/>
          </a:xfrm>
          <a:custGeom>
            <a:avLst/>
            <a:gdLst>
              <a:gd name="connsiteX0" fmla="*/ 0 w 5816600"/>
              <a:gd name="connsiteY0" fmla="*/ 4978400 h 4978400"/>
              <a:gd name="connsiteX1" fmla="*/ 38100 w 5816600"/>
              <a:gd name="connsiteY1" fmla="*/ 4521200 h 4978400"/>
              <a:gd name="connsiteX2" fmla="*/ 139700 w 5816600"/>
              <a:gd name="connsiteY2" fmla="*/ 4064000 h 4978400"/>
              <a:gd name="connsiteX3" fmla="*/ 304800 w 5816600"/>
              <a:gd name="connsiteY3" fmla="*/ 3568700 h 4978400"/>
              <a:gd name="connsiteX4" fmla="*/ 533400 w 5816600"/>
              <a:gd name="connsiteY4" fmla="*/ 3111500 h 4978400"/>
              <a:gd name="connsiteX5" fmla="*/ 825500 w 5816600"/>
              <a:gd name="connsiteY5" fmla="*/ 2667000 h 4978400"/>
              <a:gd name="connsiteX6" fmla="*/ 1155700 w 5816600"/>
              <a:gd name="connsiteY6" fmla="*/ 2260600 h 4978400"/>
              <a:gd name="connsiteX7" fmla="*/ 1524000 w 5816600"/>
              <a:gd name="connsiteY7" fmla="*/ 1917700 h 4978400"/>
              <a:gd name="connsiteX8" fmla="*/ 1866900 w 5816600"/>
              <a:gd name="connsiteY8" fmla="*/ 1651000 h 4978400"/>
              <a:gd name="connsiteX9" fmla="*/ 2260600 w 5816600"/>
              <a:gd name="connsiteY9" fmla="*/ 1384300 h 4978400"/>
              <a:gd name="connsiteX10" fmla="*/ 2641600 w 5816600"/>
              <a:gd name="connsiteY10" fmla="*/ 1168400 h 4978400"/>
              <a:gd name="connsiteX11" fmla="*/ 3111500 w 5816600"/>
              <a:gd name="connsiteY11" fmla="*/ 965200 h 4978400"/>
              <a:gd name="connsiteX12" fmla="*/ 3683000 w 5816600"/>
              <a:gd name="connsiteY12" fmla="*/ 723900 h 4978400"/>
              <a:gd name="connsiteX13" fmla="*/ 4635500 w 5816600"/>
              <a:gd name="connsiteY13" fmla="*/ 406400 h 4978400"/>
              <a:gd name="connsiteX14" fmla="*/ 5816600 w 5816600"/>
              <a:gd name="connsiteY14" fmla="*/ 0 h 4978400"/>
              <a:gd name="connsiteX0" fmla="*/ 0 w 5816600"/>
              <a:gd name="connsiteY0" fmla="*/ 4978400 h 4978400"/>
              <a:gd name="connsiteX1" fmla="*/ 38100 w 5816600"/>
              <a:gd name="connsiteY1" fmla="*/ 4521200 h 4978400"/>
              <a:gd name="connsiteX2" fmla="*/ 139700 w 5816600"/>
              <a:gd name="connsiteY2" fmla="*/ 4064000 h 4978400"/>
              <a:gd name="connsiteX3" fmla="*/ 304800 w 5816600"/>
              <a:gd name="connsiteY3" fmla="*/ 3568700 h 4978400"/>
              <a:gd name="connsiteX4" fmla="*/ 533400 w 5816600"/>
              <a:gd name="connsiteY4" fmla="*/ 3111500 h 4978400"/>
              <a:gd name="connsiteX5" fmla="*/ 825500 w 5816600"/>
              <a:gd name="connsiteY5" fmla="*/ 2667000 h 4978400"/>
              <a:gd name="connsiteX6" fmla="*/ 1155700 w 5816600"/>
              <a:gd name="connsiteY6" fmla="*/ 2260600 h 4978400"/>
              <a:gd name="connsiteX7" fmla="*/ 1524000 w 5816600"/>
              <a:gd name="connsiteY7" fmla="*/ 1917700 h 4978400"/>
              <a:gd name="connsiteX8" fmla="*/ 1866900 w 5816600"/>
              <a:gd name="connsiteY8" fmla="*/ 1651000 h 4978400"/>
              <a:gd name="connsiteX9" fmla="*/ 2260600 w 5816600"/>
              <a:gd name="connsiteY9" fmla="*/ 1384300 h 4978400"/>
              <a:gd name="connsiteX10" fmla="*/ 2641600 w 5816600"/>
              <a:gd name="connsiteY10" fmla="*/ 1168400 h 4978400"/>
              <a:gd name="connsiteX11" fmla="*/ 3111500 w 5816600"/>
              <a:gd name="connsiteY11" fmla="*/ 965200 h 4978400"/>
              <a:gd name="connsiteX12" fmla="*/ 3683000 w 5816600"/>
              <a:gd name="connsiteY12" fmla="*/ 723900 h 4978400"/>
              <a:gd name="connsiteX13" fmla="*/ 4635500 w 5816600"/>
              <a:gd name="connsiteY13" fmla="*/ 406400 h 4978400"/>
              <a:gd name="connsiteX14" fmla="*/ 5816600 w 5816600"/>
              <a:gd name="connsiteY14" fmla="*/ 0 h 4978400"/>
              <a:gd name="connsiteX0" fmla="*/ 0 w 5816600"/>
              <a:gd name="connsiteY0" fmla="*/ 4978400 h 4978400"/>
              <a:gd name="connsiteX1" fmla="*/ 38100 w 5816600"/>
              <a:gd name="connsiteY1" fmla="*/ 4521200 h 4978400"/>
              <a:gd name="connsiteX2" fmla="*/ 139700 w 5816600"/>
              <a:gd name="connsiteY2" fmla="*/ 4064000 h 4978400"/>
              <a:gd name="connsiteX3" fmla="*/ 304800 w 5816600"/>
              <a:gd name="connsiteY3" fmla="*/ 3568700 h 4978400"/>
              <a:gd name="connsiteX4" fmla="*/ 533400 w 5816600"/>
              <a:gd name="connsiteY4" fmla="*/ 3111500 h 4978400"/>
              <a:gd name="connsiteX5" fmla="*/ 825500 w 5816600"/>
              <a:gd name="connsiteY5" fmla="*/ 2667000 h 4978400"/>
              <a:gd name="connsiteX6" fmla="*/ 1155700 w 5816600"/>
              <a:gd name="connsiteY6" fmla="*/ 2260600 h 4978400"/>
              <a:gd name="connsiteX7" fmla="*/ 1524000 w 5816600"/>
              <a:gd name="connsiteY7" fmla="*/ 1917700 h 4978400"/>
              <a:gd name="connsiteX8" fmla="*/ 1866900 w 5816600"/>
              <a:gd name="connsiteY8" fmla="*/ 1651000 h 4978400"/>
              <a:gd name="connsiteX9" fmla="*/ 2260600 w 5816600"/>
              <a:gd name="connsiteY9" fmla="*/ 1384300 h 4978400"/>
              <a:gd name="connsiteX10" fmla="*/ 2641600 w 5816600"/>
              <a:gd name="connsiteY10" fmla="*/ 1168400 h 4978400"/>
              <a:gd name="connsiteX11" fmla="*/ 3111500 w 5816600"/>
              <a:gd name="connsiteY11" fmla="*/ 965200 h 4978400"/>
              <a:gd name="connsiteX12" fmla="*/ 3683000 w 5816600"/>
              <a:gd name="connsiteY12" fmla="*/ 723900 h 4978400"/>
              <a:gd name="connsiteX13" fmla="*/ 4635500 w 5816600"/>
              <a:gd name="connsiteY13" fmla="*/ 366650 h 4978400"/>
              <a:gd name="connsiteX14" fmla="*/ 5816600 w 5816600"/>
              <a:gd name="connsiteY14" fmla="*/ 0 h 4978400"/>
              <a:gd name="connsiteX0" fmla="*/ 0 w 5816600"/>
              <a:gd name="connsiteY0" fmla="*/ 4978400 h 4978400"/>
              <a:gd name="connsiteX1" fmla="*/ 38100 w 5816600"/>
              <a:gd name="connsiteY1" fmla="*/ 4521200 h 4978400"/>
              <a:gd name="connsiteX2" fmla="*/ 139700 w 5816600"/>
              <a:gd name="connsiteY2" fmla="*/ 4064000 h 4978400"/>
              <a:gd name="connsiteX3" fmla="*/ 304800 w 5816600"/>
              <a:gd name="connsiteY3" fmla="*/ 3568700 h 4978400"/>
              <a:gd name="connsiteX4" fmla="*/ 533400 w 5816600"/>
              <a:gd name="connsiteY4" fmla="*/ 3111500 h 4978400"/>
              <a:gd name="connsiteX5" fmla="*/ 825500 w 5816600"/>
              <a:gd name="connsiteY5" fmla="*/ 2667000 h 4978400"/>
              <a:gd name="connsiteX6" fmla="*/ 1155700 w 5816600"/>
              <a:gd name="connsiteY6" fmla="*/ 2260600 h 4978400"/>
              <a:gd name="connsiteX7" fmla="*/ 1524000 w 5816600"/>
              <a:gd name="connsiteY7" fmla="*/ 1917700 h 4978400"/>
              <a:gd name="connsiteX8" fmla="*/ 1866900 w 5816600"/>
              <a:gd name="connsiteY8" fmla="*/ 1651000 h 4978400"/>
              <a:gd name="connsiteX9" fmla="*/ 2260600 w 5816600"/>
              <a:gd name="connsiteY9" fmla="*/ 1384300 h 4978400"/>
              <a:gd name="connsiteX10" fmla="*/ 2641600 w 5816600"/>
              <a:gd name="connsiteY10" fmla="*/ 1168400 h 4978400"/>
              <a:gd name="connsiteX11" fmla="*/ 3111500 w 5816600"/>
              <a:gd name="connsiteY11" fmla="*/ 965200 h 4978400"/>
              <a:gd name="connsiteX12" fmla="*/ 3683000 w 5816600"/>
              <a:gd name="connsiteY12" fmla="*/ 723900 h 4978400"/>
              <a:gd name="connsiteX13" fmla="*/ 4635500 w 5816600"/>
              <a:gd name="connsiteY13" fmla="*/ 366650 h 4978400"/>
              <a:gd name="connsiteX14" fmla="*/ 5816600 w 5816600"/>
              <a:gd name="connsiteY14" fmla="*/ 0 h 49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6600" h="4978400">
                <a:moveTo>
                  <a:pt x="0" y="4978400"/>
                </a:moveTo>
                <a:cubicBezTo>
                  <a:pt x="7408" y="4826000"/>
                  <a:pt x="14817" y="4673600"/>
                  <a:pt x="38100" y="4521200"/>
                </a:cubicBezTo>
                <a:cubicBezTo>
                  <a:pt x="61383" y="4368800"/>
                  <a:pt x="95250" y="4222750"/>
                  <a:pt x="139700" y="4064000"/>
                </a:cubicBezTo>
                <a:cubicBezTo>
                  <a:pt x="184150" y="3905250"/>
                  <a:pt x="239183" y="3727450"/>
                  <a:pt x="304800" y="3568700"/>
                </a:cubicBezTo>
                <a:cubicBezTo>
                  <a:pt x="370417" y="3409950"/>
                  <a:pt x="446617" y="3261783"/>
                  <a:pt x="533400" y="3111500"/>
                </a:cubicBezTo>
                <a:cubicBezTo>
                  <a:pt x="620183" y="2961217"/>
                  <a:pt x="721783" y="2808817"/>
                  <a:pt x="825500" y="2667000"/>
                </a:cubicBezTo>
                <a:cubicBezTo>
                  <a:pt x="929217" y="2525183"/>
                  <a:pt x="1039283" y="2385483"/>
                  <a:pt x="1155700" y="2260600"/>
                </a:cubicBezTo>
                <a:cubicBezTo>
                  <a:pt x="1272117" y="2135717"/>
                  <a:pt x="1405467" y="2019300"/>
                  <a:pt x="1524000" y="1917700"/>
                </a:cubicBezTo>
                <a:cubicBezTo>
                  <a:pt x="1642533" y="1816100"/>
                  <a:pt x="1744133" y="1739900"/>
                  <a:pt x="1866900" y="1651000"/>
                </a:cubicBezTo>
                <a:cubicBezTo>
                  <a:pt x="1989667" y="1562100"/>
                  <a:pt x="2131483" y="1464733"/>
                  <a:pt x="2260600" y="1384300"/>
                </a:cubicBezTo>
                <a:cubicBezTo>
                  <a:pt x="2389717" y="1303867"/>
                  <a:pt x="2499783" y="1238250"/>
                  <a:pt x="2641600" y="1168400"/>
                </a:cubicBezTo>
                <a:cubicBezTo>
                  <a:pt x="2783417" y="1098550"/>
                  <a:pt x="3111500" y="965200"/>
                  <a:pt x="3111500" y="965200"/>
                </a:cubicBezTo>
                <a:cubicBezTo>
                  <a:pt x="3285067" y="891117"/>
                  <a:pt x="3429000" y="823658"/>
                  <a:pt x="3683000" y="723900"/>
                </a:cubicBezTo>
                <a:cubicBezTo>
                  <a:pt x="3937000" y="624142"/>
                  <a:pt x="4635500" y="366650"/>
                  <a:pt x="4635500" y="366650"/>
                </a:cubicBezTo>
                <a:lnTo>
                  <a:pt x="5816600" y="0"/>
                </a:lnTo>
              </a:path>
            </a:pathLst>
          </a:custGeom>
          <a:noFill/>
          <a:ln w="19050" cap="flat" cmpd="sng" algn="ctr">
            <a:solidFill>
              <a:srgbClr val="FFFFFF"/>
            </a:solidFill>
            <a:prstDash val="lgDash"/>
            <a:round/>
            <a:headEnd type="none" w="med" len="med"/>
            <a:tailEnd type="none" w="med" len="me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微软雅黑"/>
              <a:ea typeface="微软雅黑"/>
              <a:cs typeface="ＭＳ Ｐゴシック" charset="0"/>
            </a:endParaRPr>
          </a:p>
        </p:txBody>
      </p:sp>
      <p:grpSp>
        <p:nvGrpSpPr>
          <p:cNvPr id="39" name="组合 38"/>
          <p:cNvGrpSpPr/>
          <p:nvPr/>
        </p:nvGrpSpPr>
        <p:grpSpPr>
          <a:xfrm>
            <a:off x="4281401" y="4260236"/>
            <a:ext cx="3749852" cy="584286"/>
            <a:chOff x="4292040" y="3885860"/>
            <a:chExt cx="3749852" cy="584286"/>
          </a:xfrm>
        </p:grpSpPr>
        <p:sp>
          <p:nvSpPr>
            <p:cNvPr id="40" name="TextBox 155"/>
            <p:cNvSpPr txBox="1">
              <a:spLocks noChangeArrowheads="1"/>
            </p:cNvSpPr>
            <p:nvPr/>
          </p:nvSpPr>
          <p:spPr bwMode="auto">
            <a:xfrm>
              <a:off x="4292040" y="3885860"/>
              <a:ext cx="1795800" cy="58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sz="3200" b="1" i="0" u="none" strike="noStrike" kern="0" cap="none" spc="0" normalizeH="0" baseline="0" noProof="0" dirty="0" smtClean="0">
                  <a:ln>
                    <a:noFill/>
                  </a:ln>
                  <a:solidFill>
                    <a:srgbClr val="FFFFFF"/>
                  </a:solidFill>
                  <a:effectLst/>
                  <a:uLnTx/>
                  <a:uFillTx/>
                  <a:latin typeface="微软雅黑"/>
                  <a:ea typeface="微软雅黑"/>
                </a:rPr>
                <a:t>2015</a:t>
              </a:r>
              <a:endParaRPr kumimoji="0" lang="nb-NO" altLang="zh-CN" sz="3200" b="1" i="0" u="none" strike="noStrike" kern="0" cap="none" spc="0" normalizeH="0" baseline="0" noProof="0" dirty="0">
                <a:ln>
                  <a:noFill/>
                </a:ln>
                <a:solidFill>
                  <a:srgbClr val="FFFFFF"/>
                </a:solidFill>
                <a:effectLst/>
                <a:uLnTx/>
                <a:uFillTx/>
                <a:latin typeface="微软雅黑"/>
                <a:ea typeface="微软雅黑"/>
              </a:endParaRPr>
            </a:p>
          </p:txBody>
        </p:sp>
        <p:sp>
          <p:nvSpPr>
            <p:cNvPr id="41" name="TextBox 857"/>
            <p:cNvSpPr txBox="1">
              <a:spLocks noChangeArrowheads="1"/>
            </p:cNvSpPr>
            <p:nvPr/>
          </p:nvSpPr>
          <p:spPr bwMode="auto">
            <a:xfrm>
              <a:off x="5986161" y="4124296"/>
              <a:ext cx="2055731" cy="27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42" name="Straight Connector 867"/>
            <p:cNvCxnSpPr/>
            <p:nvPr/>
          </p:nvCxnSpPr>
          <p:spPr bwMode="auto">
            <a:xfrm>
              <a:off x="5588276" y="4286740"/>
              <a:ext cx="388367" cy="1397"/>
            </a:xfrm>
            <a:prstGeom prst="line">
              <a:avLst/>
            </a:prstGeom>
            <a:noFill/>
            <a:ln w="25400" cap="flat" cmpd="sng" algn="ctr">
              <a:solidFill>
                <a:srgbClr val="111111"/>
              </a:solidFill>
              <a:prstDash val="solid"/>
            </a:ln>
            <a:effectLst/>
          </p:spPr>
        </p:cxnSp>
      </p:grpSp>
      <p:grpSp>
        <p:nvGrpSpPr>
          <p:cNvPr id="43" name="组合 42"/>
          <p:cNvGrpSpPr/>
          <p:nvPr/>
        </p:nvGrpSpPr>
        <p:grpSpPr>
          <a:xfrm>
            <a:off x="4400846" y="3782595"/>
            <a:ext cx="3524139" cy="399776"/>
            <a:chOff x="4411485" y="3408219"/>
            <a:chExt cx="3524139" cy="399776"/>
          </a:xfrm>
        </p:grpSpPr>
        <p:sp>
          <p:nvSpPr>
            <p:cNvPr id="44" name="TextBox 157"/>
            <p:cNvSpPr txBox="1">
              <a:spLocks noChangeArrowheads="1"/>
            </p:cNvSpPr>
            <p:nvPr/>
          </p:nvSpPr>
          <p:spPr bwMode="auto">
            <a:xfrm>
              <a:off x="4411485" y="3408219"/>
              <a:ext cx="1455222" cy="39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sz="2000" b="1" i="0" u="none" strike="noStrike" kern="0" cap="none" spc="0" normalizeH="0" baseline="0" noProof="0" dirty="0" smtClean="0">
                  <a:ln>
                    <a:noFill/>
                  </a:ln>
                  <a:solidFill>
                    <a:srgbClr val="FFFFFF"/>
                  </a:solidFill>
                  <a:effectLst/>
                  <a:uLnTx/>
                  <a:uFillTx/>
                  <a:latin typeface="微软雅黑"/>
                  <a:ea typeface="微软雅黑"/>
                </a:rPr>
                <a:t>2014</a:t>
              </a:r>
              <a:endParaRPr kumimoji="0" lang="nb-NO" altLang="zh-CN" sz="2000" b="1" i="0" u="none" strike="noStrike" kern="0" cap="none" spc="0" normalizeH="0" baseline="0" noProof="0" dirty="0">
                <a:ln>
                  <a:noFill/>
                </a:ln>
                <a:solidFill>
                  <a:srgbClr val="FFFFFF"/>
                </a:solidFill>
                <a:effectLst/>
                <a:uLnTx/>
                <a:uFillTx/>
                <a:latin typeface="微软雅黑"/>
                <a:ea typeface="微软雅黑"/>
              </a:endParaRPr>
            </a:p>
          </p:txBody>
        </p:sp>
        <p:sp>
          <p:nvSpPr>
            <p:cNvPr id="45" name="TextBox 858"/>
            <p:cNvSpPr txBox="1">
              <a:spLocks noChangeArrowheads="1"/>
            </p:cNvSpPr>
            <p:nvPr/>
          </p:nvSpPr>
          <p:spPr bwMode="auto">
            <a:xfrm>
              <a:off x="5879893" y="3535721"/>
              <a:ext cx="2055731" cy="26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46" name="Straight Connector 869"/>
            <p:cNvCxnSpPr/>
            <p:nvPr/>
          </p:nvCxnSpPr>
          <p:spPr bwMode="auto">
            <a:xfrm>
              <a:off x="5490486" y="3684632"/>
              <a:ext cx="389764" cy="1397"/>
            </a:xfrm>
            <a:prstGeom prst="line">
              <a:avLst/>
            </a:prstGeom>
            <a:noFill/>
            <a:ln w="25400" cap="flat" cmpd="sng" algn="ctr">
              <a:solidFill>
                <a:srgbClr val="111111"/>
              </a:solidFill>
              <a:prstDash val="solid"/>
            </a:ln>
            <a:effectLst/>
          </p:spPr>
        </p:cxnSp>
      </p:grpSp>
      <p:grpSp>
        <p:nvGrpSpPr>
          <p:cNvPr id="47" name="组合 46"/>
          <p:cNvGrpSpPr/>
          <p:nvPr/>
        </p:nvGrpSpPr>
        <p:grpSpPr>
          <a:xfrm>
            <a:off x="4534954" y="3321434"/>
            <a:ext cx="3383842" cy="369024"/>
            <a:chOff x="4545593" y="2947058"/>
            <a:chExt cx="3383842" cy="369024"/>
          </a:xfrm>
        </p:grpSpPr>
        <p:sp>
          <p:nvSpPr>
            <p:cNvPr id="48" name="TextBox 158"/>
            <p:cNvSpPr txBox="1">
              <a:spLocks noChangeArrowheads="1"/>
            </p:cNvSpPr>
            <p:nvPr/>
          </p:nvSpPr>
          <p:spPr bwMode="auto">
            <a:xfrm>
              <a:off x="4545593" y="2947058"/>
              <a:ext cx="1147935" cy="36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b="1" i="0" u="none" strike="noStrike" kern="0" cap="none" spc="0" normalizeH="0" baseline="0" noProof="0" dirty="0" smtClean="0">
                  <a:ln>
                    <a:noFill/>
                  </a:ln>
                  <a:solidFill>
                    <a:srgbClr val="FFFFFF"/>
                  </a:solidFill>
                  <a:effectLst/>
                  <a:uLnTx/>
                  <a:uFillTx/>
                  <a:latin typeface="微软雅黑"/>
                  <a:ea typeface="微软雅黑"/>
                </a:rPr>
                <a:t>2013</a:t>
              </a:r>
              <a:endParaRPr kumimoji="0" lang="nb-NO" altLang="zh-CN" b="1" i="0" u="none" strike="noStrike" kern="0" cap="none" spc="0" normalizeH="0" baseline="0" noProof="0" dirty="0">
                <a:ln>
                  <a:noFill/>
                </a:ln>
                <a:solidFill>
                  <a:srgbClr val="FFFFFF"/>
                </a:solidFill>
                <a:effectLst/>
                <a:uLnTx/>
                <a:uFillTx/>
                <a:latin typeface="微软雅黑"/>
                <a:ea typeface="微软雅黑"/>
              </a:endParaRPr>
            </a:p>
          </p:txBody>
        </p:sp>
        <p:sp>
          <p:nvSpPr>
            <p:cNvPr id="49" name="TextBox 859"/>
            <p:cNvSpPr txBox="1">
              <a:spLocks noChangeArrowheads="1"/>
            </p:cNvSpPr>
            <p:nvPr/>
          </p:nvSpPr>
          <p:spPr bwMode="auto">
            <a:xfrm>
              <a:off x="5873704" y="3053432"/>
              <a:ext cx="2055731" cy="26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50" name="Straight Connector 870"/>
            <p:cNvCxnSpPr/>
            <p:nvPr/>
          </p:nvCxnSpPr>
          <p:spPr bwMode="auto">
            <a:xfrm>
              <a:off x="5490486" y="3215238"/>
              <a:ext cx="357633" cy="1397"/>
            </a:xfrm>
            <a:prstGeom prst="line">
              <a:avLst/>
            </a:prstGeom>
            <a:noFill/>
            <a:ln w="25400" cap="flat" cmpd="sng" algn="ctr">
              <a:solidFill>
                <a:srgbClr val="111111"/>
              </a:solidFill>
              <a:prstDash val="solid"/>
            </a:ln>
            <a:effectLst/>
          </p:spPr>
        </p:cxnSp>
      </p:grpSp>
      <p:grpSp>
        <p:nvGrpSpPr>
          <p:cNvPr id="51" name="组合 50"/>
          <p:cNvGrpSpPr/>
          <p:nvPr/>
        </p:nvGrpSpPr>
        <p:grpSpPr>
          <a:xfrm>
            <a:off x="4736117" y="2991448"/>
            <a:ext cx="3195653" cy="395665"/>
            <a:chOff x="4746756" y="2617072"/>
            <a:chExt cx="3195653" cy="395665"/>
          </a:xfrm>
        </p:grpSpPr>
        <p:sp>
          <p:nvSpPr>
            <p:cNvPr id="52" name="TextBox 159"/>
            <p:cNvSpPr txBox="1">
              <a:spLocks noChangeArrowheads="1"/>
            </p:cNvSpPr>
            <p:nvPr/>
          </p:nvSpPr>
          <p:spPr bwMode="auto">
            <a:xfrm>
              <a:off x="4746756" y="2617072"/>
              <a:ext cx="1126948" cy="33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sz="1600" b="1" i="0" u="none" strike="noStrike" kern="0" cap="none" spc="0" normalizeH="0" baseline="0" noProof="0" dirty="0" smtClean="0">
                  <a:ln>
                    <a:noFill/>
                  </a:ln>
                  <a:solidFill>
                    <a:srgbClr val="FFFFFF"/>
                  </a:solidFill>
                  <a:effectLst/>
                  <a:uLnTx/>
                  <a:uFillTx/>
                  <a:latin typeface="微软雅黑"/>
                  <a:ea typeface="微软雅黑"/>
                </a:rPr>
                <a:t>2012</a:t>
              </a:r>
              <a:endParaRPr kumimoji="0" lang="nb-NO" altLang="zh-CN" sz="1600" b="1" i="0" u="none" strike="noStrike" kern="0" cap="none" spc="0" normalizeH="0" baseline="0" noProof="0" dirty="0">
                <a:ln>
                  <a:noFill/>
                </a:ln>
                <a:solidFill>
                  <a:srgbClr val="FFFFFF"/>
                </a:solidFill>
                <a:effectLst/>
                <a:uLnTx/>
                <a:uFillTx/>
                <a:latin typeface="微软雅黑"/>
                <a:ea typeface="微软雅黑"/>
              </a:endParaRPr>
            </a:p>
          </p:txBody>
        </p:sp>
        <p:sp>
          <p:nvSpPr>
            <p:cNvPr id="53" name="TextBox 860"/>
            <p:cNvSpPr txBox="1">
              <a:spLocks noChangeArrowheads="1"/>
            </p:cNvSpPr>
            <p:nvPr/>
          </p:nvSpPr>
          <p:spPr bwMode="auto">
            <a:xfrm>
              <a:off x="5886678" y="2751346"/>
              <a:ext cx="2055731" cy="26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54" name="Straight Connector 871"/>
            <p:cNvCxnSpPr/>
            <p:nvPr/>
          </p:nvCxnSpPr>
          <p:spPr bwMode="auto">
            <a:xfrm>
              <a:off x="5592467" y="2879957"/>
              <a:ext cx="294767" cy="1397"/>
            </a:xfrm>
            <a:prstGeom prst="line">
              <a:avLst/>
            </a:prstGeom>
            <a:noFill/>
            <a:ln w="25400" cap="flat" cmpd="sng" algn="ctr">
              <a:solidFill>
                <a:srgbClr val="111111"/>
              </a:solidFill>
              <a:prstDash val="solid"/>
            </a:ln>
            <a:effectLst/>
          </p:spPr>
        </p:cxnSp>
      </p:grpSp>
      <p:grpSp>
        <p:nvGrpSpPr>
          <p:cNvPr id="55" name="组合 54"/>
          <p:cNvGrpSpPr/>
          <p:nvPr/>
        </p:nvGrpSpPr>
        <p:grpSpPr>
          <a:xfrm>
            <a:off x="4930536" y="2667210"/>
            <a:ext cx="3091236" cy="359237"/>
            <a:chOff x="4941175" y="2292834"/>
            <a:chExt cx="3091236" cy="359237"/>
          </a:xfrm>
        </p:grpSpPr>
        <p:sp>
          <p:nvSpPr>
            <p:cNvPr id="56" name="TextBox 160"/>
            <p:cNvSpPr txBox="1">
              <a:spLocks noChangeArrowheads="1"/>
            </p:cNvSpPr>
            <p:nvPr/>
          </p:nvSpPr>
          <p:spPr bwMode="auto">
            <a:xfrm>
              <a:off x="4941175" y="2292834"/>
              <a:ext cx="804650" cy="30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sz="1400" b="1" i="0" u="none" strike="noStrike" kern="0" cap="none" spc="0" normalizeH="0" baseline="0" noProof="0" dirty="0" smtClean="0">
                  <a:ln>
                    <a:noFill/>
                  </a:ln>
                  <a:solidFill>
                    <a:srgbClr val="FFFFFF"/>
                  </a:solidFill>
                  <a:effectLst/>
                  <a:uLnTx/>
                  <a:uFillTx/>
                  <a:latin typeface="微软雅黑"/>
                  <a:ea typeface="微软雅黑"/>
                </a:rPr>
                <a:t>2011</a:t>
              </a:r>
              <a:endParaRPr kumimoji="0" lang="nb-NO" altLang="zh-CN" sz="1400" b="1" i="0" u="none" strike="noStrike" kern="0" cap="none" spc="0" normalizeH="0" baseline="0" noProof="0" dirty="0">
                <a:ln>
                  <a:noFill/>
                </a:ln>
                <a:solidFill>
                  <a:srgbClr val="FFFFFF"/>
                </a:solidFill>
                <a:effectLst/>
                <a:uLnTx/>
                <a:uFillTx/>
                <a:latin typeface="微软雅黑"/>
                <a:ea typeface="微软雅黑"/>
              </a:endParaRPr>
            </a:p>
          </p:txBody>
        </p:sp>
        <p:sp>
          <p:nvSpPr>
            <p:cNvPr id="57" name="TextBox 861"/>
            <p:cNvSpPr txBox="1">
              <a:spLocks noChangeArrowheads="1"/>
            </p:cNvSpPr>
            <p:nvPr/>
          </p:nvSpPr>
          <p:spPr bwMode="auto">
            <a:xfrm>
              <a:off x="5976680" y="2406056"/>
              <a:ext cx="2055731" cy="24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58" name="Straight Connector 872"/>
            <p:cNvCxnSpPr/>
            <p:nvPr/>
          </p:nvCxnSpPr>
          <p:spPr bwMode="auto">
            <a:xfrm>
              <a:off x="5701434" y="2532102"/>
              <a:ext cx="293371" cy="1397"/>
            </a:xfrm>
            <a:prstGeom prst="line">
              <a:avLst/>
            </a:prstGeom>
            <a:noFill/>
            <a:ln w="25400" cap="flat" cmpd="sng" algn="ctr">
              <a:solidFill>
                <a:srgbClr val="111111"/>
              </a:solidFill>
              <a:prstDash val="solid"/>
            </a:ln>
            <a:effectLst/>
          </p:spPr>
        </p:cxnSp>
      </p:grpSp>
      <p:grpSp>
        <p:nvGrpSpPr>
          <p:cNvPr id="59" name="组合 58"/>
          <p:cNvGrpSpPr/>
          <p:nvPr/>
        </p:nvGrpSpPr>
        <p:grpSpPr>
          <a:xfrm>
            <a:off x="5187809" y="2391697"/>
            <a:ext cx="3035125" cy="367719"/>
            <a:chOff x="5198448" y="2017321"/>
            <a:chExt cx="3035125" cy="367719"/>
          </a:xfrm>
        </p:grpSpPr>
        <p:sp>
          <p:nvSpPr>
            <p:cNvPr id="60" name="TextBox 161"/>
            <p:cNvSpPr txBox="1">
              <a:spLocks noChangeArrowheads="1"/>
            </p:cNvSpPr>
            <p:nvPr/>
          </p:nvSpPr>
          <p:spPr bwMode="auto">
            <a:xfrm>
              <a:off x="5198448" y="2017321"/>
              <a:ext cx="796356" cy="27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sz="1200" b="1" i="0" u="none" strike="noStrike" kern="0" cap="none" spc="0" normalizeH="0" baseline="0" noProof="0" dirty="0" smtClean="0">
                  <a:ln>
                    <a:noFill/>
                  </a:ln>
                  <a:solidFill>
                    <a:srgbClr val="FFFFFF"/>
                  </a:solidFill>
                  <a:effectLst/>
                  <a:uLnTx/>
                  <a:uFillTx/>
                  <a:latin typeface="微软雅黑"/>
                  <a:ea typeface="微软雅黑"/>
                </a:rPr>
                <a:t>2010</a:t>
              </a:r>
              <a:endParaRPr kumimoji="0" lang="nb-NO" altLang="zh-CN" sz="1200" b="1" i="0" u="none" strike="noStrike" kern="0" cap="none" spc="0" normalizeH="0" baseline="0" noProof="0" dirty="0">
                <a:ln>
                  <a:noFill/>
                </a:ln>
                <a:solidFill>
                  <a:srgbClr val="FFFFFF"/>
                </a:solidFill>
                <a:effectLst/>
                <a:uLnTx/>
                <a:uFillTx/>
                <a:latin typeface="微软雅黑"/>
                <a:ea typeface="微软雅黑"/>
              </a:endParaRPr>
            </a:p>
          </p:txBody>
        </p:sp>
        <p:sp>
          <p:nvSpPr>
            <p:cNvPr id="61" name="TextBox 862"/>
            <p:cNvSpPr txBox="1">
              <a:spLocks noChangeArrowheads="1"/>
            </p:cNvSpPr>
            <p:nvPr/>
          </p:nvSpPr>
          <p:spPr bwMode="auto">
            <a:xfrm>
              <a:off x="6177842" y="2154401"/>
              <a:ext cx="2055731" cy="23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90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62" name="Straight Connector 873"/>
            <p:cNvCxnSpPr/>
            <p:nvPr/>
          </p:nvCxnSpPr>
          <p:spPr bwMode="auto">
            <a:xfrm>
              <a:off x="5866281" y="2276451"/>
              <a:ext cx="294767" cy="1397"/>
            </a:xfrm>
            <a:prstGeom prst="line">
              <a:avLst/>
            </a:prstGeom>
            <a:noFill/>
            <a:ln w="25400" cap="flat" cmpd="sng" algn="ctr">
              <a:solidFill>
                <a:srgbClr val="111111"/>
              </a:solidFill>
              <a:prstDash val="solid"/>
            </a:ln>
            <a:effectLst/>
          </p:spPr>
        </p:cxnSp>
      </p:grpSp>
      <p:grpSp>
        <p:nvGrpSpPr>
          <p:cNvPr id="63" name="组合 62"/>
          <p:cNvGrpSpPr/>
          <p:nvPr/>
        </p:nvGrpSpPr>
        <p:grpSpPr>
          <a:xfrm>
            <a:off x="5448169" y="2181459"/>
            <a:ext cx="2997981" cy="286449"/>
            <a:chOff x="5458808" y="1807083"/>
            <a:chExt cx="2997981" cy="286449"/>
          </a:xfrm>
        </p:grpSpPr>
        <p:sp>
          <p:nvSpPr>
            <p:cNvPr id="64" name="TextBox 162"/>
            <p:cNvSpPr txBox="1">
              <a:spLocks noChangeArrowheads="1"/>
            </p:cNvSpPr>
            <p:nvPr/>
          </p:nvSpPr>
          <p:spPr bwMode="auto">
            <a:xfrm>
              <a:off x="5458808" y="1807083"/>
              <a:ext cx="1053214" cy="26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sz="1100" b="1" i="0" u="none" strike="noStrike" kern="0" cap="none" spc="0" normalizeH="0" baseline="0" noProof="0" dirty="0" smtClean="0">
                  <a:ln>
                    <a:noFill/>
                  </a:ln>
                  <a:solidFill>
                    <a:srgbClr val="FFFFFF"/>
                  </a:solidFill>
                  <a:effectLst/>
                  <a:uLnTx/>
                  <a:uFillTx/>
                  <a:latin typeface="微软雅黑"/>
                  <a:ea typeface="微软雅黑"/>
                </a:rPr>
                <a:t>2009</a:t>
              </a:r>
              <a:endParaRPr kumimoji="0" lang="nb-NO" altLang="zh-CN" sz="1100" b="1" i="0" u="none" strike="noStrike" kern="0" cap="none" spc="0" normalizeH="0" baseline="0" noProof="0" dirty="0">
                <a:ln>
                  <a:noFill/>
                </a:ln>
                <a:solidFill>
                  <a:srgbClr val="FFFFFF"/>
                </a:solidFill>
                <a:effectLst/>
                <a:uLnTx/>
                <a:uFillTx/>
                <a:latin typeface="微软雅黑"/>
                <a:ea typeface="微软雅黑"/>
              </a:endParaRPr>
            </a:p>
          </p:txBody>
        </p:sp>
        <p:sp>
          <p:nvSpPr>
            <p:cNvPr id="65" name="TextBox 863"/>
            <p:cNvSpPr txBox="1">
              <a:spLocks noChangeArrowheads="1"/>
            </p:cNvSpPr>
            <p:nvPr/>
          </p:nvSpPr>
          <p:spPr bwMode="auto">
            <a:xfrm>
              <a:off x="6401058" y="1893644"/>
              <a:ext cx="2055731" cy="19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66" name="Straight Connector 874"/>
            <p:cNvCxnSpPr/>
            <p:nvPr/>
          </p:nvCxnSpPr>
          <p:spPr bwMode="auto">
            <a:xfrm>
              <a:off x="6088403" y="2018005"/>
              <a:ext cx="293371" cy="1397"/>
            </a:xfrm>
            <a:prstGeom prst="line">
              <a:avLst/>
            </a:prstGeom>
            <a:noFill/>
            <a:ln w="25400" cap="flat" cmpd="sng" algn="ctr">
              <a:solidFill>
                <a:srgbClr val="111111"/>
              </a:solidFill>
              <a:prstDash val="solid"/>
            </a:ln>
            <a:effectLst/>
          </p:spPr>
        </p:cxnSp>
      </p:grpSp>
      <p:grpSp>
        <p:nvGrpSpPr>
          <p:cNvPr id="67" name="组合 66"/>
          <p:cNvGrpSpPr/>
          <p:nvPr/>
        </p:nvGrpSpPr>
        <p:grpSpPr>
          <a:xfrm>
            <a:off x="5674876" y="1977668"/>
            <a:ext cx="2957873" cy="273561"/>
            <a:chOff x="5685515" y="1603292"/>
            <a:chExt cx="2957873" cy="273561"/>
          </a:xfrm>
        </p:grpSpPr>
        <p:sp>
          <p:nvSpPr>
            <p:cNvPr id="68" name="TextBox 163"/>
            <p:cNvSpPr txBox="1">
              <a:spLocks noChangeArrowheads="1"/>
            </p:cNvSpPr>
            <p:nvPr/>
          </p:nvSpPr>
          <p:spPr bwMode="auto">
            <a:xfrm>
              <a:off x="5685515" y="1603292"/>
              <a:ext cx="804649" cy="26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sz="1050" b="1" i="0" u="none" strike="noStrike" kern="0" cap="none" spc="0" normalizeH="0" baseline="0" noProof="0" dirty="0" smtClean="0">
                  <a:ln>
                    <a:noFill/>
                  </a:ln>
                  <a:solidFill>
                    <a:srgbClr val="FFFFFF"/>
                  </a:solidFill>
                  <a:effectLst/>
                  <a:uLnTx/>
                  <a:uFillTx/>
                  <a:latin typeface="微软雅黑"/>
                  <a:ea typeface="微软雅黑"/>
                </a:rPr>
                <a:t>2008</a:t>
              </a:r>
              <a:endParaRPr kumimoji="0" lang="nb-NO" altLang="zh-CN" sz="1050" b="1" i="0" u="none" strike="noStrike" kern="0" cap="none" spc="0" normalizeH="0" baseline="0" noProof="0" dirty="0">
                <a:ln>
                  <a:noFill/>
                </a:ln>
                <a:solidFill>
                  <a:srgbClr val="FFFFFF"/>
                </a:solidFill>
                <a:effectLst/>
                <a:uLnTx/>
                <a:uFillTx/>
                <a:latin typeface="微软雅黑"/>
                <a:ea typeface="微软雅黑"/>
              </a:endParaRPr>
            </a:p>
          </p:txBody>
        </p:sp>
        <p:sp>
          <p:nvSpPr>
            <p:cNvPr id="69" name="TextBox 864"/>
            <p:cNvSpPr txBox="1">
              <a:spLocks noChangeArrowheads="1"/>
            </p:cNvSpPr>
            <p:nvPr/>
          </p:nvSpPr>
          <p:spPr bwMode="auto">
            <a:xfrm>
              <a:off x="6587657" y="1676965"/>
              <a:ext cx="2055731" cy="19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70" name="Straight Connector 875"/>
            <p:cNvCxnSpPr/>
            <p:nvPr/>
          </p:nvCxnSpPr>
          <p:spPr bwMode="auto">
            <a:xfrm>
              <a:off x="6293763" y="1807058"/>
              <a:ext cx="293371" cy="1397"/>
            </a:xfrm>
            <a:prstGeom prst="line">
              <a:avLst/>
            </a:prstGeom>
            <a:noFill/>
            <a:ln w="25400" cap="flat" cmpd="sng" algn="ctr">
              <a:solidFill>
                <a:srgbClr val="111111"/>
              </a:solidFill>
              <a:prstDash val="solid"/>
            </a:ln>
            <a:effectLst/>
          </p:spPr>
        </p:cxnSp>
      </p:grpSp>
      <p:grpSp>
        <p:nvGrpSpPr>
          <p:cNvPr id="71" name="组合 70"/>
          <p:cNvGrpSpPr/>
          <p:nvPr/>
        </p:nvGrpSpPr>
        <p:grpSpPr>
          <a:xfrm>
            <a:off x="6195249" y="1691541"/>
            <a:ext cx="2780848" cy="294685"/>
            <a:chOff x="6205888" y="1317165"/>
            <a:chExt cx="2780848" cy="294685"/>
          </a:xfrm>
        </p:grpSpPr>
        <p:sp>
          <p:nvSpPr>
            <p:cNvPr id="72" name="TextBox 165"/>
            <p:cNvSpPr txBox="1">
              <a:spLocks noChangeArrowheads="1"/>
            </p:cNvSpPr>
            <p:nvPr/>
          </p:nvSpPr>
          <p:spPr bwMode="auto">
            <a:xfrm>
              <a:off x="6205888" y="1317165"/>
              <a:ext cx="395330" cy="18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sz="600" b="1" i="0" u="none" strike="noStrike" kern="0" cap="none" spc="0" normalizeH="0" baseline="0" noProof="0" dirty="0" smtClean="0">
                  <a:ln>
                    <a:noFill/>
                  </a:ln>
                  <a:solidFill>
                    <a:srgbClr val="FFFFFF"/>
                  </a:solidFill>
                  <a:effectLst/>
                  <a:uLnTx/>
                  <a:uFillTx/>
                  <a:latin typeface="微软雅黑"/>
                  <a:ea typeface="微软雅黑"/>
                </a:rPr>
                <a:t>2006</a:t>
              </a:r>
              <a:endParaRPr kumimoji="0" lang="nb-NO" altLang="zh-CN" sz="600" b="1" i="0" u="none" strike="noStrike" kern="0" cap="none" spc="0" normalizeH="0" baseline="0" noProof="0" dirty="0">
                <a:ln>
                  <a:noFill/>
                </a:ln>
                <a:solidFill>
                  <a:srgbClr val="FFFFFF"/>
                </a:solidFill>
                <a:effectLst/>
                <a:uLnTx/>
                <a:uFillTx/>
                <a:latin typeface="微软雅黑"/>
                <a:ea typeface="微软雅黑"/>
              </a:endParaRPr>
            </a:p>
          </p:txBody>
        </p:sp>
        <p:sp>
          <p:nvSpPr>
            <p:cNvPr id="73" name="TextBox 865"/>
            <p:cNvSpPr txBox="1">
              <a:spLocks noChangeArrowheads="1"/>
            </p:cNvSpPr>
            <p:nvPr/>
          </p:nvSpPr>
          <p:spPr bwMode="auto">
            <a:xfrm>
              <a:off x="6931005" y="1411962"/>
              <a:ext cx="2055731" cy="19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74" name="Straight Connector 876"/>
            <p:cNvCxnSpPr/>
            <p:nvPr/>
          </p:nvCxnSpPr>
          <p:spPr bwMode="auto">
            <a:xfrm>
              <a:off x="6624853" y="1519275"/>
              <a:ext cx="293371" cy="1397"/>
            </a:xfrm>
            <a:prstGeom prst="line">
              <a:avLst/>
            </a:prstGeom>
            <a:noFill/>
            <a:ln w="25400" cap="flat" cmpd="sng" algn="ctr">
              <a:solidFill>
                <a:srgbClr val="111111"/>
              </a:solidFill>
              <a:prstDash val="solid"/>
            </a:ln>
            <a:effectLst/>
          </p:spPr>
        </p:cxnSp>
      </p:grpSp>
      <p:grpSp>
        <p:nvGrpSpPr>
          <p:cNvPr id="75" name="组合 74"/>
          <p:cNvGrpSpPr/>
          <p:nvPr/>
        </p:nvGrpSpPr>
        <p:grpSpPr>
          <a:xfrm>
            <a:off x="6430160" y="1586533"/>
            <a:ext cx="2750352" cy="242436"/>
            <a:chOff x="6440799" y="1212157"/>
            <a:chExt cx="2750352" cy="242436"/>
          </a:xfrm>
        </p:grpSpPr>
        <p:sp>
          <p:nvSpPr>
            <p:cNvPr id="76" name="TextBox 166"/>
            <p:cNvSpPr txBox="1">
              <a:spLocks noChangeArrowheads="1"/>
            </p:cNvSpPr>
            <p:nvPr/>
          </p:nvSpPr>
          <p:spPr bwMode="auto">
            <a:xfrm>
              <a:off x="6440799" y="1212157"/>
              <a:ext cx="366950" cy="16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sz="500" b="1" i="0" u="none" strike="noStrike" kern="0" cap="none" spc="0" normalizeH="0" baseline="0" noProof="0" dirty="0" smtClean="0">
                  <a:ln>
                    <a:noFill/>
                  </a:ln>
                  <a:solidFill>
                    <a:srgbClr val="FFFFFF"/>
                  </a:solidFill>
                  <a:effectLst/>
                  <a:uLnTx/>
                  <a:uFillTx/>
                  <a:latin typeface="微软雅黑"/>
                  <a:ea typeface="微软雅黑"/>
                </a:rPr>
                <a:t>2005</a:t>
              </a:r>
              <a:endParaRPr kumimoji="0" lang="nb-NO" altLang="zh-CN" sz="500" b="1" i="0" u="none" strike="noStrike" kern="0" cap="none" spc="0" normalizeH="0" baseline="0" noProof="0" dirty="0">
                <a:ln>
                  <a:noFill/>
                </a:ln>
                <a:solidFill>
                  <a:srgbClr val="FFFFFF"/>
                </a:solidFill>
                <a:effectLst/>
                <a:uLnTx/>
                <a:uFillTx/>
                <a:latin typeface="微软雅黑"/>
                <a:ea typeface="微软雅黑"/>
              </a:endParaRPr>
            </a:p>
          </p:txBody>
        </p:sp>
        <p:sp>
          <p:nvSpPr>
            <p:cNvPr id="77" name="TextBox 877"/>
            <p:cNvSpPr txBox="1">
              <a:spLocks noChangeArrowheads="1"/>
            </p:cNvSpPr>
            <p:nvPr/>
          </p:nvSpPr>
          <p:spPr bwMode="auto">
            <a:xfrm>
              <a:off x="7135420" y="1270082"/>
              <a:ext cx="2055731" cy="18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60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78" name="Straight Connector 878"/>
            <p:cNvCxnSpPr/>
            <p:nvPr/>
          </p:nvCxnSpPr>
          <p:spPr bwMode="auto">
            <a:xfrm>
              <a:off x="6828816" y="1376780"/>
              <a:ext cx="293371" cy="1397"/>
            </a:xfrm>
            <a:prstGeom prst="line">
              <a:avLst/>
            </a:prstGeom>
            <a:noFill/>
            <a:ln w="25400" cap="flat" cmpd="sng" algn="ctr">
              <a:solidFill>
                <a:srgbClr val="111111"/>
              </a:solidFill>
              <a:prstDash val="solid"/>
            </a:ln>
            <a:effectLst/>
          </p:spPr>
        </p:cxnSp>
      </p:grpSp>
      <p:grpSp>
        <p:nvGrpSpPr>
          <p:cNvPr id="79" name="组合 78"/>
          <p:cNvGrpSpPr/>
          <p:nvPr/>
        </p:nvGrpSpPr>
        <p:grpSpPr>
          <a:xfrm>
            <a:off x="5966041" y="1798403"/>
            <a:ext cx="2826581" cy="314715"/>
            <a:chOff x="5976680" y="1424027"/>
            <a:chExt cx="2826581" cy="314715"/>
          </a:xfrm>
        </p:grpSpPr>
        <p:sp>
          <p:nvSpPr>
            <p:cNvPr id="80" name="TextBox 164"/>
            <p:cNvSpPr txBox="1">
              <a:spLocks noChangeArrowheads="1"/>
            </p:cNvSpPr>
            <p:nvPr/>
          </p:nvSpPr>
          <p:spPr bwMode="auto">
            <a:xfrm>
              <a:off x="5976680" y="1424027"/>
              <a:ext cx="558290" cy="24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altLang="zh-CN" sz="1000" b="1" i="0" u="none" strike="noStrike" kern="0" cap="none" spc="0" normalizeH="0" baseline="0" noProof="0" dirty="0" smtClean="0">
                  <a:ln>
                    <a:noFill/>
                  </a:ln>
                  <a:solidFill>
                    <a:srgbClr val="FFFFFF"/>
                  </a:solidFill>
                  <a:effectLst/>
                  <a:uLnTx/>
                  <a:uFillTx/>
                  <a:latin typeface="微软雅黑"/>
                  <a:ea typeface="微软雅黑"/>
                </a:rPr>
                <a:t>2007</a:t>
              </a:r>
              <a:endParaRPr kumimoji="0" lang="nb-NO" altLang="zh-CN" sz="1000" b="1" i="0" u="none" strike="noStrike" kern="0" cap="none" spc="0" normalizeH="0" baseline="0" noProof="0" dirty="0">
                <a:ln>
                  <a:noFill/>
                </a:ln>
                <a:solidFill>
                  <a:srgbClr val="FFFFFF"/>
                </a:solidFill>
                <a:effectLst/>
                <a:uLnTx/>
                <a:uFillTx/>
                <a:latin typeface="微软雅黑"/>
                <a:ea typeface="微软雅黑"/>
              </a:endParaRPr>
            </a:p>
          </p:txBody>
        </p:sp>
        <p:sp>
          <p:nvSpPr>
            <p:cNvPr id="81" name="TextBox 883"/>
            <p:cNvSpPr txBox="1">
              <a:spLocks noChangeArrowheads="1"/>
            </p:cNvSpPr>
            <p:nvPr/>
          </p:nvSpPr>
          <p:spPr bwMode="auto">
            <a:xfrm>
              <a:off x="6747530" y="1538854"/>
              <a:ext cx="2055731" cy="19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a:ln>
                    <a:noFill/>
                  </a:ln>
                  <a:solidFill>
                    <a:schemeClr val="tx1">
                      <a:lumMod val="75000"/>
                      <a:lumOff val="25000"/>
                    </a:schemeClr>
                  </a:solidFill>
                  <a:effectLst/>
                  <a:uLnTx/>
                  <a:uFillTx/>
                  <a:latin typeface="微软雅黑"/>
                  <a:ea typeface="微软雅黑"/>
                </a:rPr>
                <a:t>此处添加文字</a:t>
              </a:r>
            </a:p>
          </p:txBody>
        </p:sp>
        <p:cxnSp>
          <p:nvCxnSpPr>
            <p:cNvPr id="82" name="Straight Connector 884"/>
            <p:cNvCxnSpPr/>
            <p:nvPr/>
          </p:nvCxnSpPr>
          <p:spPr bwMode="auto">
            <a:xfrm>
              <a:off x="6476770" y="1646401"/>
              <a:ext cx="294768" cy="1397"/>
            </a:xfrm>
            <a:prstGeom prst="line">
              <a:avLst/>
            </a:prstGeom>
            <a:noFill/>
            <a:ln w="25400" cap="flat" cmpd="sng" algn="ctr">
              <a:solidFill>
                <a:srgbClr val="111111"/>
              </a:solidFill>
              <a:prstDash val="solid"/>
            </a:ln>
            <a:effectLst/>
          </p:spPr>
        </p:cxnSp>
      </p:grpSp>
      <p:sp>
        <p:nvSpPr>
          <p:cNvPr id="83" name="矩形 82"/>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84"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85" name="直接连接符 84"/>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4503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250"/>
                                        <p:tgtEl>
                                          <p:spTgt spid="20"/>
                                        </p:tgtEl>
                                      </p:cBhvr>
                                    </p:animEffect>
                                  </p:childTnLst>
                                </p:cTn>
                              </p:par>
                            </p:childTnLst>
                          </p:cTn>
                        </p:par>
                        <p:par>
                          <p:cTn id="8" fill="hold">
                            <p:stCondLst>
                              <p:cond delay="1250"/>
                            </p:stCondLst>
                            <p:childTnLst>
                              <p:par>
                                <p:cTn id="9" presetID="22" presetClass="entr" presetSubtype="4"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00"/>
                                        <p:tgtEl>
                                          <p:spTgt spid="38"/>
                                        </p:tgtEl>
                                      </p:cBhvr>
                                    </p:animEffect>
                                  </p:childTnLst>
                                </p:cTn>
                              </p:par>
                            </p:childTnLst>
                          </p:cTn>
                        </p:par>
                        <p:par>
                          <p:cTn id="12" fill="hold">
                            <p:stCondLst>
                              <p:cond delay="175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2250"/>
                            </p:stCondLst>
                            <p:childTnLst>
                              <p:par>
                                <p:cTn id="19" presetID="10" presetClass="entr" presetSubtype="0" fill="hold" nodeType="after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275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3750"/>
                            </p:stCondLst>
                            <p:childTnLst>
                              <p:par>
                                <p:cTn id="33" presetID="53"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4250"/>
                            </p:stCondLst>
                            <p:childTnLst>
                              <p:par>
                                <p:cTn id="39" presetID="10" presetClass="entr" presetSubtype="0" fill="hold" nodeType="after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fade">
                                      <p:cBhvr>
                                        <p:cTn id="41" dur="500"/>
                                        <p:tgtEl>
                                          <p:spTgt spid="79"/>
                                        </p:tgtEl>
                                      </p:cBhvr>
                                    </p:animEffect>
                                  </p:childTnLst>
                                </p:cTn>
                              </p:par>
                            </p:childTnLst>
                          </p:cTn>
                        </p:par>
                        <p:par>
                          <p:cTn id="42" fill="hold">
                            <p:stCondLst>
                              <p:cond delay="4750"/>
                            </p:stCondLst>
                            <p:childTnLst>
                              <p:par>
                                <p:cTn id="43" presetID="53" presetClass="entr" presetSubtype="16"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par>
                          <p:cTn id="48" fill="hold">
                            <p:stCondLst>
                              <p:cond delay="5250"/>
                            </p:stCondLst>
                            <p:childTnLst>
                              <p:par>
                                <p:cTn id="49" presetID="10" presetClass="entr" presetSubtype="0" fill="hold"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childTnLst>
                          </p:cTn>
                        </p:par>
                        <p:par>
                          <p:cTn id="52" fill="hold">
                            <p:stCondLst>
                              <p:cond delay="5750"/>
                            </p:stCondLst>
                            <p:childTnLst>
                              <p:par>
                                <p:cTn id="53" presetID="53" presetClass="entr" presetSubtype="16"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6250"/>
                            </p:stCondLst>
                            <p:childTnLst>
                              <p:par>
                                <p:cTn id="59" presetID="10" presetClass="entr" presetSubtype="0" fill="hold"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par>
                          <p:cTn id="62" fill="hold">
                            <p:stCondLst>
                              <p:cond delay="6750"/>
                            </p:stCondLst>
                            <p:childTnLst>
                              <p:par>
                                <p:cTn id="63" presetID="53" presetClass="entr" presetSubtype="16"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par>
                          <p:cTn id="68" fill="hold">
                            <p:stCondLst>
                              <p:cond delay="7250"/>
                            </p:stCondLst>
                            <p:childTnLst>
                              <p:par>
                                <p:cTn id="69" presetID="10" presetClass="entr" presetSubtype="0" fill="hold" nodeType="after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500"/>
                                        <p:tgtEl>
                                          <p:spTgt spid="59"/>
                                        </p:tgtEl>
                                      </p:cBhvr>
                                    </p:animEffect>
                                  </p:childTnLst>
                                </p:cTn>
                              </p:par>
                            </p:childTnLst>
                          </p:cTn>
                        </p:par>
                        <p:par>
                          <p:cTn id="72" fill="hold">
                            <p:stCondLst>
                              <p:cond delay="7750"/>
                            </p:stCondLst>
                            <p:childTnLst>
                              <p:par>
                                <p:cTn id="73" presetID="53" presetClass="entr" presetSubtype="16"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500" fill="hold"/>
                                        <p:tgtEl>
                                          <p:spTgt spid="23"/>
                                        </p:tgtEl>
                                        <p:attrNameLst>
                                          <p:attrName>ppt_w</p:attrName>
                                        </p:attrNameLst>
                                      </p:cBhvr>
                                      <p:tavLst>
                                        <p:tav tm="0">
                                          <p:val>
                                            <p:fltVal val="0"/>
                                          </p:val>
                                        </p:tav>
                                        <p:tav tm="100000">
                                          <p:val>
                                            <p:strVal val="#ppt_w"/>
                                          </p:val>
                                        </p:tav>
                                      </p:tavLst>
                                    </p:anim>
                                    <p:anim calcmode="lin" valueType="num">
                                      <p:cBhvr>
                                        <p:cTn id="76" dur="500" fill="hold"/>
                                        <p:tgtEl>
                                          <p:spTgt spid="23"/>
                                        </p:tgtEl>
                                        <p:attrNameLst>
                                          <p:attrName>ppt_h</p:attrName>
                                        </p:attrNameLst>
                                      </p:cBhvr>
                                      <p:tavLst>
                                        <p:tav tm="0">
                                          <p:val>
                                            <p:fltVal val="0"/>
                                          </p:val>
                                        </p:tav>
                                        <p:tav tm="100000">
                                          <p:val>
                                            <p:strVal val="#ppt_h"/>
                                          </p:val>
                                        </p:tav>
                                      </p:tavLst>
                                    </p:anim>
                                    <p:animEffect transition="in" filter="fade">
                                      <p:cBhvr>
                                        <p:cTn id="77" dur="500"/>
                                        <p:tgtEl>
                                          <p:spTgt spid="23"/>
                                        </p:tgtEl>
                                      </p:cBhvr>
                                    </p:animEffect>
                                  </p:childTnLst>
                                </p:cTn>
                              </p:par>
                            </p:childTnLst>
                          </p:cTn>
                        </p:par>
                        <p:par>
                          <p:cTn id="78" fill="hold">
                            <p:stCondLst>
                              <p:cond delay="8250"/>
                            </p:stCondLst>
                            <p:childTnLst>
                              <p:par>
                                <p:cTn id="79" presetID="10" presetClass="entr" presetSubtype="0" fill="hold" nodeType="after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500"/>
                                        <p:tgtEl>
                                          <p:spTgt spid="55"/>
                                        </p:tgtEl>
                                      </p:cBhvr>
                                    </p:animEffect>
                                  </p:childTnLst>
                                </p:cTn>
                              </p:par>
                            </p:childTnLst>
                          </p:cTn>
                        </p:par>
                        <p:par>
                          <p:cTn id="82" fill="hold">
                            <p:stCondLst>
                              <p:cond delay="8750"/>
                            </p:stCondLst>
                            <p:childTnLst>
                              <p:par>
                                <p:cTn id="83" presetID="53" presetClass="entr" presetSubtype="16"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500" fill="hold"/>
                                        <p:tgtEl>
                                          <p:spTgt spid="26"/>
                                        </p:tgtEl>
                                        <p:attrNameLst>
                                          <p:attrName>ppt_w</p:attrName>
                                        </p:attrNameLst>
                                      </p:cBhvr>
                                      <p:tavLst>
                                        <p:tav tm="0">
                                          <p:val>
                                            <p:fltVal val="0"/>
                                          </p:val>
                                        </p:tav>
                                        <p:tav tm="100000">
                                          <p:val>
                                            <p:strVal val="#ppt_w"/>
                                          </p:val>
                                        </p:tav>
                                      </p:tavLst>
                                    </p:anim>
                                    <p:anim calcmode="lin" valueType="num">
                                      <p:cBhvr>
                                        <p:cTn id="86" dur="500" fill="hold"/>
                                        <p:tgtEl>
                                          <p:spTgt spid="26"/>
                                        </p:tgtEl>
                                        <p:attrNameLst>
                                          <p:attrName>ppt_h</p:attrName>
                                        </p:attrNameLst>
                                      </p:cBhvr>
                                      <p:tavLst>
                                        <p:tav tm="0">
                                          <p:val>
                                            <p:fltVal val="0"/>
                                          </p:val>
                                        </p:tav>
                                        <p:tav tm="100000">
                                          <p:val>
                                            <p:strVal val="#ppt_h"/>
                                          </p:val>
                                        </p:tav>
                                      </p:tavLst>
                                    </p:anim>
                                    <p:animEffect transition="in" filter="fade">
                                      <p:cBhvr>
                                        <p:cTn id="87" dur="500"/>
                                        <p:tgtEl>
                                          <p:spTgt spid="26"/>
                                        </p:tgtEl>
                                      </p:cBhvr>
                                    </p:animEffect>
                                  </p:childTnLst>
                                </p:cTn>
                              </p:par>
                            </p:childTnLst>
                          </p:cTn>
                        </p:par>
                        <p:par>
                          <p:cTn id="88" fill="hold">
                            <p:stCondLst>
                              <p:cond delay="9250"/>
                            </p:stCondLst>
                            <p:childTnLst>
                              <p:par>
                                <p:cTn id="89" presetID="10" presetClass="entr" presetSubtype="0" fill="hold" nodeType="after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500"/>
                                        <p:tgtEl>
                                          <p:spTgt spid="51"/>
                                        </p:tgtEl>
                                      </p:cBhvr>
                                    </p:animEffect>
                                  </p:childTnLst>
                                </p:cTn>
                              </p:par>
                            </p:childTnLst>
                          </p:cTn>
                        </p:par>
                        <p:par>
                          <p:cTn id="92" fill="hold">
                            <p:stCondLst>
                              <p:cond delay="9750"/>
                            </p:stCondLst>
                            <p:childTnLst>
                              <p:par>
                                <p:cTn id="93" presetID="53" presetClass="entr" presetSubtype="16" fill="hold" nodeType="after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animEffect transition="in" filter="fade">
                                      <p:cBhvr>
                                        <p:cTn id="97" dur="500"/>
                                        <p:tgtEl>
                                          <p:spTgt spid="29"/>
                                        </p:tgtEl>
                                      </p:cBhvr>
                                    </p:animEffect>
                                  </p:childTnLst>
                                </p:cTn>
                              </p:par>
                            </p:childTnLst>
                          </p:cTn>
                        </p:par>
                        <p:par>
                          <p:cTn id="98" fill="hold">
                            <p:stCondLst>
                              <p:cond delay="10250"/>
                            </p:stCondLst>
                            <p:childTnLst>
                              <p:par>
                                <p:cTn id="99" presetID="10" presetClass="entr" presetSubtype="0" fill="hold" nodeType="after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500"/>
                                        <p:tgtEl>
                                          <p:spTgt spid="47"/>
                                        </p:tgtEl>
                                      </p:cBhvr>
                                    </p:animEffect>
                                  </p:childTnLst>
                                </p:cTn>
                              </p:par>
                            </p:childTnLst>
                          </p:cTn>
                        </p:par>
                        <p:par>
                          <p:cTn id="102" fill="hold">
                            <p:stCondLst>
                              <p:cond delay="10750"/>
                            </p:stCondLst>
                            <p:childTnLst>
                              <p:par>
                                <p:cTn id="103" presetID="53" presetClass="entr" presetSubtype="16" fill="hold" nodeType="after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p:cTn id="105" dur="500" fill="hold"/>
                                        <p:tgtEl>
                                          <p:spTgt spid="32"/>
                                        </p:tgtEl>
                                        <p:attrNameLst>
                                          <p:attrName>ppt_w</p:attrName>
                                        </p:attrNameLst>
                                      </p:cBhvr>
                                      <p:tavLst>
                                        <p:tav tm="0">
                                          <p:val>
                                            <p:fltVal val="0"/>
                                          </p:val>
                                        </p:tav>
                                        <p:tav tm="100000">
                                          <p:val>
                                            <p:strVal val="#ppt_w"/>
                                          </p:val>
                                        </p:tav>
                                      </p:tavLst>
                                    </p:anim>
                                    <p:anim calcmode="lin" valueType="num">
                                      <p:cBhvr>
                                        <p:cTn id="106" dur="500" fill="hold"/>
                                        <p:tgtEl>
                                          <p:spTgt spid="32"/>
                                        </p:tgtEl>
                                        <p:attrNameLst>
                                          <p:attrName>ppt_h</p:attrName>
                                        </p:attrNameLst>
                                      </p:cBhvr>
                                      <p:tavLst>
                                        <p:tav tm="0">
                                          <p:val>
                                            <p:fltVal val="0"/>
                                          </p:val>
                                        </p:tav>
                                        <p:tav tm="100000">
                                          <p:val>
                                            <p:strVal val="#ppt_h"/>
                                          </p:val>
                                        </p:tav>
                                      </p:tavLst>
                                    </p:anim>
                                    <p:animEffect transition="in" filter="fade">
                                      <p:cBhvr>
                                        <p:cTn id="107" dur="500"/>
                                        <p:tgtEl>
                                          <p:spTgt spid="32"/>
                                        </p:tgtEl>
                                      </p:cBhvr>
                                    </p:animEffect>
                                  </p:childTnLst>
                                </p:cTn>
                              </p:par>
                            </p:childTnLst>
                          </p:cTn>
                        </p:par>
                        <p:par>
                          <p:cTn id="108" fill="hold">
                            <p:stCondLst>
                              <p:cond delay="11250"/>
                            </p:stCondLst>
                            <p:childTnLst>
                              <p:par>
                                <p:cTn id="109" presetID="10" presetClass="entr" presetSubtype="0" fill="hold" nodeType="after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childTnLst>
                          </p:cTn>
                        </p:par>
                        <p:par>
                          <p:cTn id="112" fill="hold">
                            <p:stCondLst>
                              <p:cond delay="11750"/>
                            </p:stCondLst>
                            <p:childTnLst>
                              <p:par>
                                <p:cTn id="113" presetID="53" presetClass="entr" presetSubtype="16" fill="hold" nodeType="afterEffect">
                                  <p:stCondLst>
                                    <p:cond delay="0"/>
                                  </p:stCondLst>
                                  <p:childTnLst>
                                    <p:set>
                                      <p:cBhvr>
                                        <p:cTn id="114" dur="1" fill="hold">
                                          <p:stCondLst>
                                            <p:cond delay="0"/>
                                          </p:stCondLst>
                                        </p:cTn>
                                        <p:tgtEl>
                                          <p:spTgt spid="35"/>
                                        </p:tgtEl>
                                        <p:attrNameLst>
                                          <p:attrName>style.visibility</p:attrName>
                                        </p:attrNameLst>
                                      </p:cBhvr>
                                      <p:to>
                                        <p:strVal val="visible"/>
                                      </p:to>
                                    </p:set>
                                    <p:anim calcmode="lin" valueType="num">
                                      <p:cBhvr>
                                        <p:cTn id="115" dur="500" fill="hold"/>
                                        <p:tgtEl>
                                          <p:spTgt spid="35"/>
                                        </p:tgtEl>
                                        <p:attrNameLst>
                                          <p:attrName>ppt_w</p:attrName>
                                        </p:attrNameLst>
                                      </p:cBhvr>
                                      <p:tavLst>
                                        <p:tav tm="0">
                                          <p:val>
                                            <p:fltVal val="0"/>
                                          </p:val>
                                        </p:tav>
                                        <p:tav tm="100000">
                                          <p:val>
                                            <p:strVal val="#ppt_w"/>
                                          </p:val>
                                        </p:tav>
                                      </p:tavLst>
                                    </p:anim>
                                    <p:anim calcmode="lin" valueType="num">
                                      <p:cBhvr>
                                        <p:cTn id="116" dur="500" fill="hold"/>
                                        <p:tgtEl>
                                          <p:spTgt spid="35"/>
                                        </p:tgtEl>
                                        <p:attrNameLst>
                                          <p:attrName>ppt_h</p:attrName>
                                        </p:attrNameLst>
                                      </p:cBhvr>
                                      <p:tavLst>
                                        <p:tav tm="0">
                                          <p:val>
                                            <p:fltVal val="0"/>
                                          </p:val>
                                        </p:tav>
                                        <p:tav tm="100000">
                                          <p:val>
                                            <p:strVal val="#ppt_h"/>
                                          </p:val>
                                        </p:tav>
                                      </p:tavLst>
                                    </p:anim>
                                    <p:animEffect transition="in" filter="fade">
                                      <p:cBhvr>
                                        <p:cTn id="117" dur="500"/>
                                        <p:tgtEl>
                                          <p:spTgt spid="35"/>
                                        </p:tgtEl>
                                      </p:cBhvr>
                                    </p:animEffect>
                                  </p:childTnLst>
                                </p:cTn>
                              </p:par>
                            </p:childTnLst>
                          </p:cTn>
                        </p:par>
                        <p:par>
                          <p:cTn id="118" fill="hold">
                            <p:stCondLst>
                              <p:cond delay="12250"/>
                            </p:stCondLst>
                            <p:childTnLst>
                              <p:par>
                                <p:cTn id="119" presetID="10" presetClass="entr" presetSubtype="0" fill="hold" nodeType="after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fade">
                                      <p:cBhvr>
                                        <p:cTn id="1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35696" y="1325260"/>
            <a:ext cx="2520279" cy="82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组合 2"/>
          <p:cNvGrpSpPr/>
          <p:nvPr/>
        </p:nvGrpSpPr>
        <p:grpSpPr>
          <a:xfrm>
            <a:off x="683568" y="1325260"/>
            <a:ext cx="1080120" cy="827308"/>
            <a:chOff x="683568" y="1365043"/>
            <a:chExt cx="1080120" cy="827308"/>
          </a:xfrm>
        </p:grpSpPr>
        <p:sp>
          <p:nvSpPr>
            <p:cNvPr id="4" name="矩形 3"/>
            <p:cNvSpPr/>
            <p:nvPr/>
          </p:nvSpPr>
          <p:spPr>
            <a:xfrm>
              <a:off x="683568" y="1365043"/>
              <a:ext cx="1080120" cy="827308"/>
            </a:xfrm>
            <a:prstGeom prst="rect">
              <a:avLst/>
            </a:prstGeom>
            <a:solidFill>
              <a:srgbClr val="E74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090614" y="1425139"/>
              <a:ext cx="385042" cy="369332"/>
            </a:xfrm>
            <a:prstGeom prst="rect">
              <a:avLst/>
            </a:prstGeom>
            <a:noFill/>
          </p:spPr>
          <p:txBody>
            <a:bodyPr wrap="none" rtlCol="0">
              <a:spAutoFit/>
            </a:bodyPr>
            <a:lstStyle/>
            <a:p>
              <a:r>
                <a:rPr lang="en-US" altLang="zh-CN" dirty="0" smtClean="0">
                  <a:solidFill>
                    <a:schemeClr val="bg1"/>
                  </a:solidFill>
                  <a:latin typeface="Bernard MT Condensed" pitchFamily="18" charset="0"/>
                </a:rPr>
                <a:t>01</a:t>
              </a:r>
              <a:endParaRPr lang="zh-CN" altLang="en-US" dirty="0">
                <a:solidFill>
                  <a:schemeClr val="bg1"/>
                </a:solidFill>
                <a:latin typeface="Bernard MT Condensed" pitchFamily="18" charset="0"/>
              </a:endParaRPr>
            </a:p>
          </p:txBody>
        </p:sp>
        <p:sp>
          <p:nvSpPr>
            <p:cNvPr id="6" name="TextBox 5"/>
            <p:cNvSpPr txBox="1"/>
            <p:nvPr/>
          </p:nvSpPr>
          <p:spPr>
            <a:xfrm>
              <a:off x="899592" y="1796212"/>
              <a:ext cx="787395" cy="276999"/>
            </a:xfrm>
            <a:prstGeom prst="rect">
              <a:avLst/>
            </a:prstGeom>
            <a:noFill/>
          </p:spPr>
          <p:txBody>
            <a:bodyPr wrap="none" rtlCol="0">
              <a:spAutoFit/>
            </a:bodyPr>
            <a:lstStyle/>
            <a:p>
              <a:r>
                <a:rPr lang="en-US" altLang="zh-CN" sz="1200" dirty="0" smtClean="0">
                  <a:solidFill>
                    <a:schemeClr val="bg1"/>
                  </a:solidFill>
                  <a:latin typeface="Bernard MT Condensed" pitchFamily="18" charset="0"/>
                </a:rPr>
                <a:t>2015-6-20</a:t>
              </a:r>
              <a:endParaRPr lang="zh-CN" altLang="en-US" sz="1200" dirty="0">
                <a:solidFill>
                  <a:schemeClr val="bg1"/>
                </a:solidFill>
                <a:latin typeface="Bernard MT Condensed" pitchFamily="18" charset="0"/>
              </a:endParaRPr>
            </a:p>
          </p:txBody>
        </p:sp>
      </p:gr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74231" y="1344619"/>
            <a:ext cx="2246315" cy="82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组合 7"/>
          <p:cNvGrpSpPr/>
          <p:nvPr/>
        </p:nvGrpSpPr>
        <p:grpSpPr>
          <a:xfrm>
            <a:off x="7221169" y="1344619"/>
            <a:ext cx="1080120" cy="827308"/>
            <a:chOff x="7221169" y="1384402"/>
            <a:chExt cx="1080120" cy="827308"/>
          </a:xfrm>
        </p:grpSpPr>
        <p:sp>
          <p:nvSpPr>
            <p:cNvPr id="9" name="矩形 8"/>
            <p:cNvSpPr/>
            <p:nvPr/>
          </p:nvSpPr>
          <p:spPr>
            <a:xfrm>
              <a:off x="7221169" y="1384402"/>
              <a:ext cx="1080120" cy="827308"/>
            </a:xfrm>
            <a:prstGeom prst="rect">
              <a:avLst/>
            </a:prstGeom>
            <a:solidFill>
              <a:srgbClr val="92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7628215" y="1444498"/>
              <a:ext cx="412292" cy="369332"/>
            </a:xfrm>
            <a:prstGeom prst="rect">
              <a:avLst/>
            </a:prstGeom>
            <a:noFill/>
          </p:spPr>
          <p:txBody>
            <a:bodyPr wrap="none" rtlCol="0">
              <a:spAutoFit/>
            </a:bodyPr>
            <a:lstStyle/>
            <a:p>
              <a:r>
                <a:rPr lang="en-US" altLang="zh-CN" dirty="0" smtClean="0">
                  <a:solidFill>
                    <a:schemeClr val="bg1"/>
                  </a:solidFill>
                  <a:latin typeface="Bernard MT Condensed" pitchFamily="18" charset="0"/>
                </a:rPr>
                <a:t>02</a:t>
              </a:r>
              <a:endParaRPr lang="zh-CN" altLang="en-US" dirty="0">
                <a:solidFill>
                  <a:schemeClr val="bg1"/>
                </a:solidFill>
                <a:latin typeface="Bernard MT Condensed" pitchFamily="18" charset="0"/>
              </a:endParaRPr>
            </a:p>
          </p:txBody>
        </p:sp>
        <p:sp>
          <p:nvSpPr>
            <p:cNvPr id="11" name="TextBox 10"/>
            <p:cNvSpPr txBox="1"/>
            <p:nvPr/>
          </p:nvSpPr>
          <p:spPr>
            <a:xfrm>
              <a:off x="7437193" y="1815571"/>
              <a:ext cx="787395" cy="276999"/>
            </a:xfrm>
            <a:prstGeom prst="rect">
              <a:avLst/>
            </a:prstGeom>
            <a:noFill/>
          </p:spPr>
          <p:txBody>
            <a:bodyPr wrap="none" rtlCol="0">
              <a:spAutoFit/>
            </a:bodyPr>
            <a:lstStyle/>
            <a:p>
              <a:r>
                <a:rPr lang="en-US" altLang="zh-CN" sz="1200" dirty="0" smtClean="0">
                  <a:solidFill>
                    <a:schemeClr val="bg1"/>
                  </a:solidFill>
                  <a:latin typeface="Bernard MT Condensed" pitchFamily="18" charset="0"/>
                </a:rPr>
                <a:t>2015-6-22</a:t>
              </a:r>
              <a:endParaRPr lang="zh-CN" altLang="en-US" sz="1200" dirty="0">
                <a:solidFill>
                  <a:schemeClr val="bg1"/>
                </a:solidFill>
                <a:latin typeface="Bernard MT Condensed" pitchFamily="18" charset="0"/>
              </a:endParaRPr>
            </a:p>
          </p:txBody>
        </p:sp>
      </p:grpSp>
      <p:sp>
        <p:nvSpPr>
          <p:cNvPr id="12" name="矩形 55"/>
          <p:cNvSpPr/>
          <p:nvPr/>
        </p:nvSpPr>
        <p:spPr>
          <a:xfrm>
            <a:off x="674879" y="2221911"/>
            <a:ext cx="3681097" cy="596061"/>
          </a:xfrm>
          <a:prstGeom prst="rect">
            <a:avLst/>
          </a:prstGeom>
        </p:spPr>
        <p:txBody>
          <a:bodyPr wrap="square">
            <a:spAutoFit/>
          </a:bodyPr>
          <a:lstStyle/>
          <a:p>
            <a:r>
              <a:rPr lang="zh-CN" altLang="en-US" sz="800" dirty="0" smtClean="0">
                <a:solidFill>
                  <a:srgbClr val="635858"/>
                </a:solidFill>
                <a:latin typeface="微软雅黑" panose="020B0503020204020204" pitchFamily="34" charset="-122"/>
                <a:ea typeface="微软雅黑" panose="020B0503020204020204" pitchFamily="34" charset="-122"/>
              </a:rPr>
              <a:t>单击选中图片，右键，设置图片格式，填充，图片或文理填充，文件，选择你要的图片即可（备注，建议使用图片前先将图片裁剪成如图差不多的长方形，图片不会变形）</a:t>
            </a:r>
          </a:p>
          <a:p>
            <a:pPr>
              <a:lnSpc>
                <a:spcPct val="120000"/>
              </a:lnSpc>
            </a:pPr>
            <a:endParaRPr lang="zh-CN" altLang="en-US" sz="800" dirty="0">
              <a:solidFill>
                <a:schemeClr val="bg1">
                  <a:lumMod val="50000"/>
                </a:schemeClr>
              </a:solidFill>
              <a:latin typeface="Franklin Gothic Medium Cond" panose="020B0606030402020204" pitchFamily="34" charset="0"/>
              <a:ea typeface="Hiragino Sans GB W3" panose="020B0300000000000000" pitchFamily="34" charset="-122"/>
              <a:cs typeface="Open Sans" panose="020B0606030504020204" pitchFamily="34" charset="0"/>
            </a:endParaRPr>
          </a:p>
        </p:txBody>
      </p:sp>
      <p:sp>
        <p:nvSpPr>
          <p:cNvPr id="13" name="矩形 55"/>
          <p:cNvSpPr/>
          <p:nvPr/>
        </p:nvSpPr>
        <p:spPr>
          <a:xfrm>
            <a:off x="4776492" y="2152568"/>
            <a:ext cx="3530924" cy="461665"/>
          </a:xfrm>
          <a:prstGeom prst="rect">
            <a:avLst/>
          </a:prstGeom>
        </p:spPr>
        <p:txBody>
          <a:bodyPr wrap="square">
            <a:spAutoFit/>
          </a:bodyPr>
          <a:lstStyle/>
          <a:p>
            <a:r>
              <a:rPr lang="zh-CN" altLang="en-US" sz="800" dirty="0" smtClean="0">
                <a:solidFill>
                  <a:srgbClr val="635858"/>
                </a:solidFill>
                <a:latin typeface="微软雅黑" panose="020B0503020204020204" pitchFamily="34" charset="-122"/>
                <a:ea typeface="微软雅黑" panose="020B0503020204020204" pitchFamily="34" charset="-122"/>
              </a:rPr>
              <a:t>单击选中图片，右键，设置图片格式，填充，图片或文理填充，文件，选择你要的图片即可（备注，建议使用图片前先将图片裁剪成如图差不多的长方形，图片不会变形）</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07704" y="2818516"/>
            <a:ext cx="2448271" cy="82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组合 14"/>
          <p:cNvGrpSpPr/>
          <p:nvPr/>
        </p:nvGrpSpPr>
        <p:grpSpPr>
          <a:xfrm>
            <a:off x="725901" y="2818516"/>
            <a:ext cx="1080120" cy="827308"/>
            <a:chOff x="725901" y="3041443"/>
            <a:chExt cx="1080120" cy="827308"/>
          </a:xfrm>
        </p:grpSpPr>
        <p:sp>
          <p:nvSpPr>
            <p:cNvPr id="16" name="矩形 15"/>
            <p:cNvSpPr/>
            <p:nvPr/>
          </p:nvSpPr>
          <p:spPr>
            <a:xfrm>
              <a:off x="725901" y="3041443"/>
              <a:ext cx="1080120" cy="827308"/>
            </a:xfrm>
            <a:prstGeom prst="rect">
              <a:avLst/>
            </a:prstGeom>
            <a:solidFill>
              <a:srgbClr val="38B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1132947" y="3101539"/>
              <a:ext cx="412292" cy="369332"/>
            </a:xfrm>
            <a:prstGeom prst="rect">
              <a:avLst/>
            </a:prstGeom>
            <a:noFill/>
          </p:spPr>
          <p:txBody>
            <a:bodyPr wrap="none" rtlCol="0">
              <a:spAutoFit/>
            </a:bodyPr>
            <a:lstStyle/>
            <a:p>
              <a:r>
                <a:rPr lang="en-US" altLang="zh-CN" dirty="0" smtClean="0">
                  <a:solidFill>
                    <a:schemeClr val="bg1"/>
                  </a:solidFill>
                  <a:latin typeface="Bernard MT Condensed" pitchFamily="18" charset="0"/>
                </a:rPr>
                <a:t>03</a:t>
              </a:r>
              <a:endParaRPr lang="zh-CN" altLang="en-US" dirty="0">
                <a:solidFill>
                  <a:schemeClr val="bg1"/>
                </a:solidFill>
                <a:latin typeface="Bernard MT Condensed" pitchFamily="18" charset="0"/>
              </a:endParaRPr>
            </a:p>
          </p:txBody>
        </p:sp>
        <p:sp>
          <p:nvSpPr>
            <p:cNvPr id="18" name="TextBox 17"/>
            <p:cNvSpPr txBox="1"/>
            <p:nvPr/>
          </p:nvSpPr>
          <p:spPr>
            <a:xfrm>
              <a:off x="941925" y="3472612"/>
              <a:ext cx="787395" cy="276999"/>
            </a:xfrm>
            <a:prstGeom prst="rect">
              <a:avLst/>
            </a:prstGeom>
            <a:noFill/>
          </p:spPr>
          <p:txBody>
            <a:bodyPr wrap="none" rtlCol="0">
              <a:spAutoFit/>
            </a:bodyPr>
            <a:lstStyle/>
            <a:p>
              <a:r>
                <a:rPr lang="en-US" altLang="zh-CN" sz="1200" dirty="0" smtClean="0">
                  <a:solidFill>
                    <a:schemeClr val="bg1"/>
                  </a:solidFill>
                  <a:latin typeface="Bernard MT Condensed" pitchFamily="18" charset="0"/>
                </a:rPr>
                <a:t>2015-6-23</a:t>
              </a:r>
              <a:endParaRPr lang="zh-CN" altLang="en-US" sz="1200" dirty="0">
                <a:solidFill>
                  <a:schemeClr val="bg1"/>
                </a:solidFill>
                <a:latin typeface="Bernard MT Condensed" pitchFamily="18" charset="0"/>
              </a:endParaRPr>
            </a:p>
          </p:txBody>
        </p:sp>
      </p:grpSp>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852135" y="2837875"/>
            <a:ext cx="2285603" cy="82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组合 19"/>
          <p:cNvGrpSpPr/>
          <p:nvPr/>
        </p:nvGrpSpPr>
        <p:grpSpPr>
          <a:xfrm>
            <a:off x="7263502" y="2837875"/>
            <a:ext cx="1080120" cy="827308"/>
            <a:chOff x="7263502" y="3060802"/>
            <a:chExt cx="1080120" cy="827308"/>
          </a:xfrm>
        </p:grpSpPr>
        <p:sp>
          <p:nvSpPr>
            <p:cNvPr id="21" name="矩形 20"/>
            <p:cNvSpPr/>
            <p:nvPr/>
          </p:nvSpPr>
          <p:spPr>
            <a:xfrm>
              <a:off x="7263502" y="3060802"/>
              <a:ext cx="1080120" cy="827308"/>
            </a:xfrm>
            <a:prstGeom prst="rect">
              <a:avLst/>
            </a:prstGeom>
            <a:solidFill>
              <a:srgbClr val="C42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7670548" y="3120898"/>
              <a:ext cx="412292" cy="369332"/>
            </a:xfrm>
            <a:prstGeom prst="rect">
              <a:avLst/>
            </a:prstGeom>
            <a:noFill/>
          </p:spPr>
          <p:txBody>
            <a:bodyPr wrap="none" rtlCol="0">
              <a:spAutoFit/>
            </a:bodyPr>
            <a:lstStyle/>
            <a:p>
              <a:r>
                <a:rPr lang="en-US" altLang="zh-CN" dirty="0" smtClean="0">
                  <a:solidFill>
                    <a:schemeClr val="bg1"/>
                  </a:solidFill>
                  <a:latin typeface="Bernard MT Condensed" pitchFamily="18" charset="0"/>
                </a:rPr>
                <a:t>04</a:t>
              </a:r>
              <a:endParaRPr lang="zh-CN" altLang="en-US" dirty="0">
                <a:solidFill>
                  <a:schemeClr val="bg1"/>
                </a:solidFill>
                <a:latin typeface="Bernard MT Condensed" pitchFamily="18" charset="0"/>
              </a:endParaRPr>
            </a:p>
          </p:txBody>
        </p:sp>
        <p:sp>
          <p:nvSpPr>
            <p:cNvPr id="23" name="TextBox 22"/>
            <p:cNvSpPr txBox="1"/>
            <p:nvPr/>
          </p:nvSpPr>
          <p:spPr>
            <a:xfrm>
              <a:off x="7479526" y="3491971"/>
              <a:ext cx="787395" cy="276999"/>
            </a:xfrm>
            <a:prstGeom prst="rect">
              <a:avLst/>
            </a:prstGeom>
            <a:noFill/>
          </p:spPr>
          <p:txBody>
            <a:bodyPr wrap="none" rtlCol="0">
              <a:spAutoFit/>
            </a:bodyPr>
            <a:lstStyle/>
            <a:p>
              <a:r>
                <a:rPr lang="en-US" altLang="zh-CN" sz="1200" dirty="0" smtClean="0">
                  <a:solidFill>
                    <a:schemeClr val="bg1"/>
                  </a:solidFill>
                  <a:latin typeface="Bernard MT Condensed" pitchFamily="18" charset="0"/>
                </a:rPr>
                <a:t>2015-6-25</a:t>
              </a:r>
              <a:endParaRPr lang="zh-CN" altLang="en-US" sz="1200" dirty="0">
                <a:solidFill>
                  <a:schemeClr val="bg1"/>
                </a:solidFill>
                <a:latin typeface="Bernard MT Condensed" pitchFamily="18" charset="0"/>
              </a:endParaRPr>
            </a:p>
          </p:txBody>
        </p:sp>
      </p:grpSp>
      <p:sp>
        <p:nvSpPr>
          <p:cNvPr id="24" name="矩形 55"/>
          <p:cNvSpPr/>
          <p:nvPr/>
        </p:nvSpPr>
        <p:spPr>
          <a:xfrm>
            <a:off x="717212" y="3715167"/>
            <a:ext cx="3681097" cy="584775"/>
          </a:xfrm>
          <a:prstGeom prst="rect">
            <a:avLst/>
          </a:prstGeom>
        </p:spPr>
        <p:txBody>
          <a:bodyPr wrap="square">
            <a:spAutoFit/>
          </a:bodyPr>
          <a:lstStyle/>
          <a:p>
            <a:r>
              <a:rPr lang="zh-CN" altLang="zh-CN" sz="800" dirty="0">
                <a:solidFill>
                  <a:schemeClr val="bg1">
                    <a:lumMod val="50000"/>
                  </a:schemeClr>
                </a:solidFill>
                <a:latin typeface="Franklin Gothic Medium Cond" panose="020B0606030402020204" pitchFamily="34" charset="0"/>
                <a:ea typeface="Hiragino Sans GB W3" panose="020B0300000000000000" pitchFamily="34" charset="-122"/>
                <a:cs typeface="Open Sans" panose="020B0606030504020204" pitchFamily="34" charset="0"/>
                <a:sym typeface="News Gothic MT" charset="0"/>
              </a:rPr>
              <a:t>Lorem ipsum dolor sit amet, consectetur adipisicing elit, sed do eiusmod tempor incididunt </a:t>
            </a:r>
            <a:r>
              <a:rPr lang="zh-CN" altLang="zh-CN" sz="800" dirty="0" smtClean="0">
                <a:solidFill>
                  <a:schemeClr val="bg1">
                    <a:lumMod val="50000"/>
                  </a:schemeClr>
                </a:solidFill>
                <a:latin typeface="Franklin Gothic Medium Cond" panose="020B0606030402020204" pitchFamily="34" charset="0"/>
                <a:ea typeface="Hiragino Sans GB W3" panose="020B0300000000000000" pitchFamily="34" charset="-122"/>
                <a:cs typeface="Open Sans" panose="020B0606030504020204" pitchFamily="34" charset="0"/>
                <a:sym typeface="News Gothic MT" charset="0"/>
              </a:rPr>
              <a:t>ut</a:t>
            </a:r>
            <a:r>
              <a:rPr lang="zh-CN" altLang="en-US" sz="800" dirty="0" smtClean="0">
                <a:solidFill>
                  <a:srgbClr val="635858"/>
                </a:solidFill>
                <a:latin typeface="微软雅黑" panose="020B0503020204020204" pitchFamily="34" charset="-122"/>
                <a:ea typeface="微软雅黑" panose="020B0503020204020204" pitchFamily="34" charset="-122"/>
              </a:rPr>
              <a:t>单击选中图片，右键，设置图片格式，填充，图片或文理填充，文件，选择你要的图片即可（备注，建议使用图片前先将图片裁剪成如图差不多的长方形，图片不会变形）</a:t>
            </a:r>
          </a:p>
        </p:txBody>
      </p:sp>
      <p:sp>
        <p:nvSpPr>
          <p:cNvPr id="25" name="矩形 55"/>
          <p:cNvSpPr/>
          <p:nvPr/>
        </p:nvSpPr>
        <p:spPr>
          <a:xfrm>
            <a:off x="4818825" y="3715166"/>
            <a:ext cx="3530924" cy="461665"/>
          </a:xfrm>
          <a:prstGeom prst="rect">
            <a:avLst/>
          </a:prstGeom>
        </p:spPr>
        <p:txBody>
          <a:bodyPr wrap="square">
            <a:spAutoFit/>
          </a:bodyPr>
          <a:lstStyle/>
          <a:p>
            <a:r>
              <a:rPr lang="zh-CN" altLang="en-US" sz="800" dirty="0" smtClean="0">
                <a:solidFill>
                  <a:srgbClr val="635858"/>
                </a:solidFill>
                <a:latin typeface="微软雅黑" panose="020B0503020204020204" pitchFamily="34" charset="-122"/>
                <a:ea typeface="微软雅黑" panose="020B0503020204020204" pitchFamily="34" charset="-122"/>
              </a:rPr>
              <a:t>单击选中图片，右键，设置图片格式，填充，图片或文理填充，文件，选择你要的图片即可（备注，建议使用图片前先将图片裁剪成如图差不多的长方形，图片不会变形）</a:t>
            </a:r>
          </a:p>
        </p:txBody>
      </p:sp>
      <p:sp>
        <p:nvSpPr>
          <p:cNvPr id="26" name="矩形 25"/>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27"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28" name="直接连接符 27"/>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9773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3000"/>
                            </p:stCondLst>
                            <p:childTnLst>
                              <p:par>
                                <p:cTn id="33" presetID="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1+#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4500"/>
                            </p:stCondLst>
                            <p:childTnLst>
                              <p:par>
                                <p:cTn id="47" presetID="2" presetClass="entr" presetSubtype="2"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1+#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2" presetClass="entr" presetSubtype="8"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0-#ppt_w/2"/>
                                          </p:val>
                                        </p:tav>
                                        <p:tav tm="100000">
                                          <p:val>
                                            <p:strVal val="#ppt_x"/>
                                          </p:val>
                                        </p:tav>
                                      </p:tavLst>
                                    </p:anim>
                                    <p:anim calcmode="lin" valueType="num">
                                      <p:cBhvr additive="base">
                                        <p:cTn id="55" dur="500" fill="hold"/>
                                        <p:tgtEl>
                                          <p:spTgt spid="19"/>
                                        </p:tgtEl>
                                        <p:attrNameLst>
                                          <p:attrName>ppt_y</p:attrName>
                                        </p:attrNameLst>
                                      </p:cBhvr>
                                      <p:tavLst>
                                        <p:tav tm="0">
                                          <p:val>
                                            <p:strVal val="#ppt_y"/>
                                          </p:val>
                                        </p:tav>
                                        <p:tav tm="100000">
                                          <p:val>
                                            <p:strVal val="#ppt_y"/>
                                          </p:val>
                                        </p:tav>
                                      </p:tavLst>
                                    </p:anim>
                                  </p:childTnLst>
                                </p:cTn>
                              </p:par>
                            </p:childTnLst>
                          </p:cTn>
                        </p:par>
                        <p:par>
                          <p:cTn id="56" fill="hold">
                            <p:stCondLst>
                              <p:cond delay="5500"/>
                            </p:stCondLst>
                            <p:childTnLst>
                              <p:par>
                                <p:cTn id="57" presetID="22" presetClass="entr" presetSubtype="8"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文档 1"/>
          <p:cNvSpPr/>
          <p:nvPr/>
        </p:nvSpPr>
        <p:spPr>
          <a:xfrm>
            <a:off x="4613788" y="0"/>
            <a:ext cx="1788565" cy="3318957"/>
          </a:xfrm>
          <a:prstGeom prst="flowChartDocumen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 name="流程图: 文档 2"/>
          <p:cNvSpPr/>
          <p:nvPr/>
        </p:nvSpPr>
        <p:spPr>
          <a:xfrm flipH="1">
            <a:off x="6506889" y="0"/>
            <a:ext cx="1788565" cy="3318956"/>
          </a:xfrm>
          <a:prstGeom prst="flowChartDocument">
            <a:avLst/>
          </a:prstGeom>
          <a:blipFill>
            <a:blip r:embed="rId4"/>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流程图: 文档 3"/>
          <p:cNvSpPr/>
          <p:nvPr/>
        </p:nvSpPr>
        <p:spPr>
          <a:xfrm>
            <a:off x="827584" y="-1"/>
            <a:ext cx="1788565" cy="3318957"/>
          </a:xfrm>
          <a:prstGeom prst="flowChartDocument">
            <a:avLst/>
          </a:prstGeom>
          <a:blipFill>
            <a:blip r:embed="rId4"/>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流程图: 文档 4"/>
          <p:cNvSpPr/>
          <p:nvPr/>
        </p:nvSpPr>
        <p:spPr>
          <a:xfrm flipH="1">
            <a:off x="2720686" y="0"/>
            <a:ext cx="1788565" cy="3318957"/>
          </a:xfrm>
          <a:prstGeom prst="flowChartDocument">
            <a:avLst/>
          </a:prstGeom>
          <a:blipFill>
            <a:blip r:embed="rId5"/>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6" name="组合 5"/>
          <p:cNvGrpSpPr/>
          <p:nvPr/>
        </p:nvGrpSpPr>
        <p:grpSpPr>
          <a:xfrm>
            <a:off x="827584" y="3467784"/>
            <a:ext cx="7467870" cy="400110"/>
            <a:chOff x="827584" y="3467784"/>
            <a:chExt cx="7467870" cy="400110"/>
          </a:xfrm>
        </p:grpSpPr>
        <p:sp>
          <p:nvSpPr>
            <p:cNvPr id="7" name="矩形 6"/>
            <p:cNvSpPr/>
            <p:nvPr/>
          </p:nvSpPr>
          <p:spPr>
            <a:xfrm>
              <a:off x="3936731" y="3467784"/>
              <a:ext cx="1210588" cy="400110"/>
            </a:xfrm>
            <a:prstGeom prst="rect">
              <a:avLst/>
            </a:prstGeom>
          </p:spPr>
          <p:txBody>
            <a:bodyPr wrap="none">
              <a:spAutoFit/>
            </a:bodyPr>
            <a:lstStyle/>
            <a:p>
              <a:r>
                <a:rPr lang="zh-CN" altLang="zh-CN" sz="2000" dirty="0">
                  <a:solidFill>
                    <a:srgbClr val="635858"/>
                  </a:solidFill>
                  <a:latin typeface="微软雅黑" panose="020B0503020204020204" pitchFamily="34" charset="-122"/>
                  <a:ea typeface="微软雅黑" panose="020B0503020204020204" pitchFamily="34" charset="-122"/>
                </a:rPr>
                <a:t>定位人群</a:t>
              </a:r>
              <a:endParaRPr lang="zh-CN" altLang="en-US" sz="2000" dirty="0">
                <a:solidFill>
                  <a:srgbClr val="635858"/>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5147319" y="3654587"/>
              <a:ext cx="3148135" cy="0"/>
            </a:xfrm>
            <a:prstGeom prst="line">
              <a:avLst/>
            </a:prstGeom>
            <a:ln>
              <a:solidFill>
                <a:srgbClr val="635858"/>
              </a:solidFill>
              <a:tailEnd type="ova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827584" y="3654587"/>
              <a:ext cx="3109892" cy="0"/>
            </a:xfrm>
            <a:prstGeom prst="line">
              <a:avLst/>
            </a:prstGeom>
            <a:ln>
              <a:solidFill>
                <a:srgbClr val="635858"/>
              </a:solidFill>
              <a:tailEnd type="ova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1729563" y="3867894"/>
            <a:ext cx="5624923" cy="692497"/>
          </a:xfrm>
          <a:prstGeom prst="rect">
            <a:avLst/>
          </a:prstGeom>
        </p:spPr>
        <p:txBody>
          <a:bodyPr wrap="square">
            <a:spAutoFit/>
          </a:bodyPr>
          <a:lstStyle/>
          <a:p>
            <a:pPr algn="ctr"/>
            <a:r>
              <a:rPr lang="zh-CN" altLang="en-US" dirty="0" smtClean="0">
                <a:solidFill>
                  <a:srgbClr val="635858"/>
                </a:solidFill>
                <a:latin typeface="微软雅黑" panose="020B0503020204020204" pitchFamily="34" charset="-122"/>
                <a:ea typeface="微软雅黑" panose="020B0503020204020204" pitchFamily="34" charset="-122"/>
              </a:rPr>
              <a:t>更改图片方法讲解</a:t>
            </a:r>
            <a:endParaRPr lang="en-US" altLang="zh-CN" dirty="0" smtClean="0">
              <a:solidFill>
                <a:srgbClr val="635858"/>
              </a:solidFill>
              <a:latin typeface="微软雅黑" panose="020B0503020204020204" pitchFamily="34" charset="-122"/>
              <a:ea typeface="微软雅黑" panose="020B0503020204020204" pitchFamily="34" charset="-122"/>
            </a:endParaRPr>
          </a:p>
          <a:p>
            <a:pPr algn="ctr"/>
            <a:r>
              <a:rPr lang="zh-CN" altLang="en-US" sz="1050" dirty="0" smtClean="0">
                <a:solidFill>
                  <a:srgbClr val="635858"/>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1050" dirty="0" smtClean="0">
              <a:solidFill>
                <a:srgbClr val="635858"/>
              </a:solidFill>
              <a:latin typeface="微软雅黑" panose="020B0503020204020204" pitchFamily="34" charset="-122"/>
              <a:ea typeface="微软雅黑" panose="020B0503020204020204" pitchFamily="34" charset="-122"/>
            </a:endParaRPr>
          </a:p>
          <a:p>
            <a:pPr algn="ctr"/>
            <a:r>
              <a:rPr lang="zh-CN" altLang="en-US" sz="1050" dirty="0" smtClean="0">
                <a:solidFill>
                  <a:srgbClr val="635858"/>
                </a:solidFill>
                <a:latin typeface="微软雅黑" panose="020B0503020204020204" pitchFamily="34" charset="-122"/>
                <a:ea typeface="微软雅黑" panose="020B0503020204020204" pitchFamily="34" charset="-122"/>
              </a:rPr>
              <a:t>（备注，建议使用图片前先将图片裁剪成如图差不多的长方形，图片不会变形）</a:t>
            </a:r>
            <a:endParaRPr lang="zh-CN" altLang="en-US" sz="1050" dirty="0">
              <a:solidFill>
                <a:srgbClr val="63585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16365967"/>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1000"/>
                                        <p:tgtEl>
                                          <p:spTgt spid="6"/>
                                        </p:tgtEl>
                                      </p:cBhvr>
                                    </p:animEffect>
                                  </p:childTnLst>
                                </p:cTn>
                              </p:par>
                            </p:childTnLst>
                          </p:cTn>
                        </p:par>
                        <p:par>
                          <p:cTn id="24" fill="hold">
                            <p:stCondLst>
                              <p:cond delay="3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0"/>
                                        </p:tgtEl>
                                        <p:attrNameLst>
                                          <p:attrName>ppt_y</p:attrName>
                                        </p:attrNameLst>
                                      </p:cBhvr>
                                      <p:tavLst>
                                        <p:tav tm="0">
                                          <p:val>
                                            <p:strVal val="#ppt_y"/>
                                          </p:val>
                                        </p:tav>
                                        <p:tav tm="100000">
                                          <p:val>
                                            <p:strVal val="#ppt_y"/>
                                          </p:val>
                                        </p:tav>
                                      </p:tavLst>
                                    </p:anim>
                                    <p:anim calcmode="lin" valueType="num">
                                      <p:cBhvr>
                                        <p:cTn id="2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3419872" y="0"/>
            <a:ext cx="0" cy="5236046"/>
          </a:xfrm>
          <a:prstGeom prst="line">
            <a:avLst/>
          </a:prstGeom>
          <a:ln>
            <a:solidFill>
              <a:srgbClr val="996633"/>
            </a:solidFill>
          </a:ln>
        </p:spPr>
        <p:style>
          <a:lnRef idx="1">
            <a:schemeClr val="accent1"/>
          </a:lnRef>
          <a:fillRef idx="0">
            <a:schemeClr val="accent1"/>
          </a:fillRef>
          <a:effectRef idx="0">
            <a:schemeClr val="accent1"/>
          </a:effectRef>
          <a:fontRef idx="minor">
            <a:schemeClr val="tx1"/>
          </a:fontRef>
        </p:style>
      </p:cxnSp>
      <p:sp>
        <p:nvSpPr>
          <p:cNvPr id="3" name="灯片编号占位符 1"/>
          <p:cNvSpPr>
            <a:spLocks noGrp="1"/>
          </p:cNvSpPr>
          <p:nvPr>
            <p:ph type="sldNum" sz="quarter" idx="12"/>
          </p:nvPr>
        </p:nvSpPr>
        <p:spPr>
          <a:xfrm>
            <a:off x="7010400" y="339502"/>
            <a:ext cx="2133600" cy="273844"/>
          </a:xfrm>
        </p:spPr>
        <p:txBody>
          <a:bodyPr/>
          <a:lstStyle/>
          <a:p>
            <a:fld id="{59D778F6-C131-4594-B7EE-7A5DF1C65B2D}" type="slidenum">
              <a:rPr lang="zh-CN" altLang="en-US" smtClean="0"/>
              <a:pPr/>
              <a:t>2</a:t>
            </a:fld>
            <a:endParaRPr lang="zh-CN" altLang="en-US"/>
          </a:p>
        </p:txBody>
      </p:sp>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3651846" cy="5143499"/>
          </a:xfrm>
          <a:prstGeom prst="rect">
            <a:avLst/>
          </a:prstGeom>
        </p:spPr>
      </p:pic>
      <p:sp>
        <p:nvSpPr>
          <p:cNvPr id="5" name="矩形 4"/>
          <p:cNvSpPr/>
          <p:nvPr/>
        </p:nvSpPr>
        <p:spPr>
          <a:xfrm>
            <a:off x="3651846" y="0"/>
            <a:ext cx="5492154" cy="51435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3419872" y="1326247"/>
            <a:ext cx="1584176" cy="936104"/>
            <a:chOff x="3419872" y="1764721"/>
            <a:chExt cx="1584176" cy="936104"/>
          </a:xfrm>
        </p:grpSpPr>
        <p:sp>
          <p:nvSpPr>
            <p:cNvPr id="7" name="矩形 6"/>
            <p:cNvSpPr/>
            <p:nvPr/>
          </p:nvSpPr>
          <p:spPr>
            <a:xfrm>
              <a:off x="3419872" y="1764721"/>
              <a:ext cx="231974" cy="9361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651846" y="1764721"/>
              <a:ext cx="135220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5067691" y="1677576"/>
            <a:ext cx="1826141" cy="584775"/>
          </a:xfrm>
          <a:prstGeom prst="rect">
            <a:avLst/>
          </a:prstGeom>
        </p:spPr>
        <p:txBody>
          <a:bodyPr wrap="none">
            <a:spAutoFit/>
          </a:bodyPr>
          <a:lstStyle/>
          <a:p>
            <a:r>
              <a:rPr lang="zh-CN" altLang="en-US" sz="3200" b="1" dirty="0">
                <a:solidFill>
                  <a:schemeClr val="bg1"/>
                </a:solidFill>
                <a:latin typeface="微软雅黑" pitchFamily="34" charset="-122"/>
                <a:ea typeface="微软雅黑" pitchFamily="34" charset="-122"/>
              </a:rPr>
              <a:t>公司</a:t>
            </a:r>
            <a:r>
              <a:rPr lang="zh-CN" altLang="en-US" sz="3200" b="1" dirty="0" smtClean="0">
                <a:solidFill>
                  <a:schemeClr val="bg1"/>
                </a:solidFill>
                <a:latin typeface="微软雅黑" pitchFamily="34" charset="-122"/>
                <a:ea typeface="微软雅黑" pitchFamily="34" charset="-122"/>
              </a:rPr>
              <a:t>简介</a:t>
            </a:r>
            <a:endParaRPr lang="zh-CN" altLang="en-US" sz="3200" b="1" dirty="0">
              <a:solidFill>
                <a:schemeClr val="bg1"/>
              </a:solidFill>
              <a:latin typeface="微软雅黑" pitchFamily="34" charset="-122"/>
              <a:ea typeface="微软雅黑" pitchFamily="34" charset="-122"/>
            </a:endParaRPr>
          </a:p>
        </p:txBody>
      </p:sp>
      <p:sp>
        <p:nvSpPr>
          <p:cNvPr id="12" name="矩形 55"/>
          <p:cNvSpPr/>
          <p:nvPr/>
        </p:nvSpPr>
        <p:spPr>
          <a:xfrm>
            <a:off x="3923929" y="2427734"/>
            <a:ext cx="4896544" cy="1821011"/>
          </a:xfrm>
          <a:prstGeom prst="rect">
            <a:avLst/>
          </a:prstGeom>
        </p:spPr>
        <p:txBody>
          <a:bodyPr wrap="square">
            <a:spAutoFit/>
          </a:bodyPr>
          <a:lstStyle/>
          <a:p>
            <a:pPr>
              <a:lnSpc>
                <a:spcPct val="120000"/>
              </a:lnSpc>
            </a:pPr>
            <a:r>
              <a:rPr lang="zh-CN" altLang="en-US" sz="1050" dirty="0" smtClean="0">
                <a:solidFill>
                  <a:schemeClr val="bg1"/>
                </a:solidFill>
                <a:latin typeface="微软雅黑" pitchFamily="34" charset="-122"/>
                <a:ea typeface="微软雅黑" pitchFamily="34" charset="-122"/>
                <a:cs typeface="Open Sans" panose="020B0606030504020204" pitchFamily="34" charset="0"/>
                <a:sym typeface="News Gothic MT" charset="0"/>
              </a:rPr>
              <a:t>      觉醒</a:t>
            </a:r>
            <a:r>
              <a:rPr lang="zh-CN" altLang="en-US" sz="1050" dirty="0">
                <a:solidFill>
                  <a:schemeClr val="bg1"/>
                </a:solidFill>
                <a:latin typeface="微软雅黑" pitchFamily="34" charset="-122"/>
                <a:ea typeface="微软雅黑" pitchFamily="34" charset="-122"/>
                <a:cs typeface="Open Sans" panose="020B0606030504020204" pitchFamily="34" charset="0"/>
                <a:sym typeface="News Gothic MT" charset="0"/>
              </a:rPr>
              <a:t>软件成立于</a:t>
            </a:r>
            <a:r>
              <a:rPr lang="en-US" altLang="zh-CN" sz="1050" dirty="0">
                <a:solidFill>
                  <a:schemeClr val="bg1"/>
                </a:solidFill>
                <a:latin typeface="微软雅黑" pitchFamily="34" charset="-122"/>
                <a:ea typeface="微软雅黑" pitchFamily="34" charset="-122"/>
                <a:cs typeface="Open Sans" panose="020B0606030504020204" pitchFamily="34" charset="0"/>
                <a:sym typeface="News Gothic MT" charset="0"/>
              </a:rPr>
              <a:t>2013</a:t>
            </a:r>
            <a:r>
              <a:rPr lang="zh-CN" altLang="en-US" sz="1050" dirty="0">
                <a:solidFill>
                  <a:schemeClr val="bg1"/>
                </a:solidFill>
                <a:latin typeface="微软雅黑" pitchFamily="34" charset="-122"/>
                <a:ea typeface="微软雅黑" pitchFamily="34" charset="-122"/>
                <a:cs typeface="Open Sans" panose="020B0606030504020204" pitchFamily="34" charset="0"/>
                <a:sym typeface="News Gothic MT" charset="0"/>
              </a:rPr>
              <a:t>年，注册资金</a:t>
            </a:r>
            <a:r>
              <a:rPr lang="en-US" altLang="zh-CN" sz="1050" dirty="0">
                <a:solidFill>
                  <a:schemeClr val="bg1"/>
                </a:solidFill>
                <a:latin typeface="微软雅黑" pitchFamily="34" charset="-122"/>
                <a:ea typeface="微软雅黑" pitchFamily="34" charset="-122"/>
                <a:cs typeface="Open Sans" panose="020B0606030504020204" pitchFamily="34" charset="0"/>
                <a:sym typeface="News Gothic MT" charset="0"/>
              </a:rPr>
              <a:t>1000</a:t>
            </a:r>
            <a:r>
              <a:rPr lang="zh-CN" altLang="en-US" sz="1050" dirty="0">
                <a:solidFill>
                  <a:schemeClr val="bg1"/>
                </a:solidFill>
                <a:latin typeface="微软雅黑" pitchFamily="34" charset="-122"/>
                <a:ea typeface="微软雅黑" pitchFamily="34" charset="-122"/>
                <a:cs typeface="Open Sans" panose="020B0606030504020204" pitchFamily="34" charset="0"/>
                <a:sym typeface="News Gothic MT" charset="0"/>
              </a:rPr>
              <a:t>万，是专注于应用系统业务数据审计</a:t>
            </a:r>
            <a:r>
              <a:rPr lang="zh-CN" altLang="en-US" sz="1050" dirty="0" smtClean="0">
                <a:solidFill>
                  <a:schemeClr val="bg1"/>
                </a:solidFill>
                <a:latin typeface="微软雅黑" pitchFamily="34" charset="-122"/>
                <a:ea typeface="微软雅黑" pitchFamily="34" charset="-122"/>
                <a:cs typeface="Open Sans" panose="020B0606030504020204" pitchFamily="34" charset="0"/>
                <a:sym typeface="News Gothic MT" charset="0"/>
              </a:rPr>
              <a:t>、信息安全、交易</a:t>
            </a:r>
            <a:r>
              <a:rPr lang="zh-CN" altLang="en-US" sz="1050" dirty="0">
                <a:solidFill>
                  <a:schemeClr val="bg1"/>
                </a:solidFill>
                <a:latin typeface="微软雅黑" pitchFamily="34" charset="-122"/>
                <a:ea typeface="微软雅黑" pitchFamily="34" charset="-122"/>
                <a:cs typeface="Open Sans" panose="020B0606030504020204" pitchFamily="34" charset="0"/>
                <a:sym typeface="News Gothic MT" charset="0"/>
              </a:rPr>
              <a:t>分析和大数据分析技术研究、产品开发、生产、销售、服务于一体的高科技创新企业。</a:t>
            </a:r>
          </a:p>
          <a:p>
            <a:pPr>
              <a:lnSpc>
                <a:spcPct val="120000"/>
              </a:lnSpc>
            </a:pPr>
            <a:endParaRPr lang="zh-CN" altLang="en-US" sz="1050" dirty="0">
              <a:solidFill>
                <a:schemeClr val="bg1"/>
              </a:solidFill>
              <a:latin typeface="微软雅黑" pitchFamily="34" charset="-122"/>
              <a:ea typeface="微软雅黑" pitchFamily="34" charset="-122"/>
              <a:cs typeface="Open Sans" panose="020B0606030504020204" pitchFamily="34" charset="0"/>
              <a:sym typeface="News Gothic MT" charset="0"/>
            </a:endParaRPr>
          </a:p>
          <a:p>
            <a:pPr>
              <a:lnSpc>
                <a:spcPct val="120000"/>
              </a:lnSpc>
            </a:pPr>
            <a:r>
              <a:rPr lang="zh-CN" altLang="en-US" sz="1050" dirty="0" smtClean="0">
                <a:solidFill>
                  <a:schemeClr val="bg1"/>
                </a:solidFill>
                <a:latin typeface="微软雅黑" pitchFamily="34" charset="-122"/>
                <a:ea typeface="微软雅黑" pitchFamily="34" charset="-122"/>
                <a:cs typeface="Open Sans" panose="020B0606030504020204" pitchFamily="34" charset="0"/>
                <a:sym typeface="News Gothic MT" charset="0"/>
              </a:rPr>
              <a:t>     公司</a:t>
            </a:r>
            <a:r>
              <a:rPr lang="zh-CN" altLang="en-US" sz="1050" dirty="0">
                <a:solidFill>
                  <a:schemeClr val="bg1"/>
                </a:solidFill>
                <a:latin typeface="微软雅黑" pitchFamily="34" charset="-122"/>
                <a:ea typeface="微软雅黑" pitchFamily="34" charset="-122"/>
                <a:cs typeface="Open Sans" panose="020B0606030504020204" pitchFamily="34" charset="0"/>
                <a:sym typeface="News Gothic MT" charset="0"/>
              </a:rPr>
              <a:t>拥有一支务实、创新的开发及管理团队，采用创新的发明专利技术，通过对不同的业务数据提取规则和对网络数据包的深度利用，实现跨业务系统之间和不同业务数据之间的关联分析，为公安、财政、社保、金融、证券、保险、电信、政府、税务、能源、医疗、企业等行业提供私有业务大数据安全审计分析方案并致力成为前端业务应用审计的创新者和推动者。 </a:t>
            </a:r>
            <a:endParaRPr lang="zh-CN" altLang="en-US" sz="1050" dirty="0">
              <a:solidFill>
                <a:schemeClr val="bg1"/>
              </a:solidFill>
              <a:latin typeface="微软雅黑" pitchFamily="34" charset="-122"/>
              <a:ea typeface="微软雅黑" pitchFamily="34" charset="-122"/>
              <a:cs typeface="Open Sans" panose="020B0606030504020204" pitchFamily="34" charset="0"/>
            </a:endParaRPr>
          </a:p>
        </p:txBody>
      </p:sp>
      <p:sp>
        <p:nvSpPr>
          <p:cNvPr id="14" name="矩形 13"/>
          <p:cNvSpPr/>
          <p:nvPr/>
        </p:nvSpPr>
        <p:spPr>
          <a:xfrm>
            <a:off x="3749145" y="1821473"/>
            <a:ext cx="1225015" cy="246221"/>
          </a:xfrm>
          <a:prstGeom prst="rect">
            <a:avLst/>
          </a:prstGeom>
        </p:spPr>
        <p:txBody>
          <a:bodyPr wrap="none">
            <a:spAutoFit/>
          </a:bodyPr>
          <a:lstStyle/>
          <a:p>
            <a:r>
              <a:rPr lang="zh-CN" altLang="en-US" sz="1000" spc="-150" dirty="0">
                <a:solidFill>
                  <a:schemeClr val="tx1">
                    <a:lumMod val="50000"/>
                    <a:lumOff val="50000"/>
                  </a:schemeClr>
                </a:solidFill>
                <a:latin typeface="微软雅黑" panose="020B0503020204020204" pitchFamily="34" charset="-122"/>
                <a:ea typeface="微软雅黑" panose="020B0503020204020204" pitchFamily="34" charset="-122"/>
              </a:rPr>
              <a:t>务实 </a:t>
            </a:r>
            <a:r>
              <a:rPr lang="en-US" altLang="zh-CN" sz="1000" spc="-15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000" spc="-150" dirty="0">
                <a:solidFill>
                  <a:schemeClr val="tx1">
                    <a:lumMod val="50000"/>
                    <a:lumOff val="50000"/>
                  </a:schemeClr>
                </a:solidFill>
                <a:latin typeface="微软雅黑" panose="020B0503020204020204" pitchFamily="34" charset="-122"/>
                <a:ea typeface="微软雅黑" panose="020B0503020204020204" pitchFamily="34" charset="-122"/>
              </a:rPr>
              <a:t>创新 </a:t>
            </a:r>
            <a:r>
              <a:rPr lang="en-US" altLang="zh-CN" sz="1000" spc="-15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000" spc="-150" dirty="0">
                <a:solidFill>
                  <a:schemeClr val="tx1">
                    <a:lumMod val="50000"/>
                    <a:lumOff val="50000"/>
                  </a:schemeClr>
                </a:solidFill>
                <a:latin typeface="微软雅黑" panose="020B0503020204020204" pitchFamily="34" charset="-122"/>
                <a:ea typeface="微软雅黑" panose="020B0503020204020204" pitchFamily="34" charset="-122"/>
              </a:rPr>
              <a:t>合作 </a:t>
            </a:r>
            <a:r>
              <a:rPr lang="en-US" altLang="zh-CN" sz="1000" spc="-15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000" spc="-150" dirty="0">
                <a:solidFill>
                  <a:schemeClr val="tx1">
                    <a:lumMod val="50000"/>
                    <a:lumOff val="50000"/>
                  </a:schemeClr>
                </a:solidFill>
                <a:latin typeface="微软雅黑" panose="020B0503020204020204" pitchFamily="34" charset="-122"/>
                <a:ea typeface="微软雅黑" panose="020B0503020204020204" pitchFamily="34" charset="-122"/>
              </a:rPr>
              <a:t>升值 </a:t>
            </a:r>
          </a:p>
        </p:txBody>
      </p:sp>
      <p:grpSp>
        <p:nvGrpSpPr>
          <p:cNvPr id="15" name="组合 14"/>
          <p:cNvGrpSpPr/>
          <p:nvPr/>
        </p:nvGrpSpPr>
        <p:grpSpPr>
          <a:xfrm rot="10800000">
            <a:off x="5103899" y="1313951"/>
            <a:ext cx="4040101" cy="351329"/>
            <a:chOff x="4427983" y="1741214"/>
            <a:chExt cx="4716017" cy="2198688"/>
          </a:xfrm>
        </p:grpSpPr>
        <p:sp>
          <p:nvSpPr>
            <p:cNvPr id="16" name="矩形 15"/>
            <p:cNvSpPr/>
            <p:nvPr/>
          </p:nvSpPr>
          <p:spPr>
            <a:xfrm rot="5400000">
              <a:off x="6557568" y="-388371"/>
              <a:ext cx="456847" cy="4716017"/>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5400000">
              <a:off x="6568729" y="491690"/>
              <a:ext cx="434526" cy="4716017"/>
            </a:xfrm>
            <a:prstGeom prst="rect">
              <a:avLst/>
            </a:prstGeom>
            <a:solidFill>
              <a:srgbClr val="E74C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rot="5400000">
              <a:off x="6568729" y="928160"/>
              <a:ext cx="434526" cy="471601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6568729" y="1364630"/>
              <a:ext cx="434526" cy="4716017"/>
            </a:xfrm>
            <a:prstGeom prst="rect">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5400000">
              <a:off x="6557568" y="50080"/>
              <a:ext cx="456847" cy="471601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20"/>
          <p:cNvSpPr/>
          <p:nvPr/>
        </p:nvSpPr>
        <p:spPr>
          <a:xfrm>
            <a:off x="3707904" y="1479431"/>
            <a:ext cx="1340560" cy="461665"/>
          </a:xfrm>
          <a:prstGeom prst="rect">
            <a:avLst/>
          </a:prstGeom>
        </p:spPr>
        <p:txBody>
          <a:bodyPr wrap="none">
            <a:spAutoFit/>
          </a:bodyPr>
          <a:lstStyle/>
          <a:p>
            <a:r>
              <a:rPr lang="en-US" altLang="zh-CN" sz="2400" dirty="0" smtClean="0">
                <a:solidFill>
                  <a:srgbClr val="C00000"/>
                </a:solidFill>
                <a:latin typeface="Impact" panose="020B0806030902050204" pitchFamily="34" charset="0"/>
                <a:ea typeface="微软雅黑" panose="020B0503020204020204" pitchFamily="34" charset="-122"/>
              </a:rPr>
              <a:t>YOU LOGO</a:t>
            </a:r>
            <a:endParaRPr lang="zh-CN" altLang="en-US" sz="2400" dirty="0">
              <a:solidFill>
                <a:srgbClr val="C00000"/>
              </a:solidFill>
              <a:latin typeface="Impact" panose="020B0806030902050204" pitchFamily="34" charset="0"/>
              <a:ea typeface="微软雅黑" panose="020B0503020204020204" pitchFamily="34" charset="-122"/>
            </a:endParaRPr>
          </a:p>
        </p:txBody>
      </p:sp>
    </p:spTree>
    <p:extLst>
      <p:ext uri="{BB962C8B-B14F-4D97-AF65-F5344CB8AC3E}">
        <p14:creationId xmlns:p14="http://schemas.microsoft.com/office/powerpoint/2010/main" val="8894790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715" y="1784910"/>
            <a:ext cx="1240631" cy="1664494"/>
          </a:xfrm>
          <a:custGeom>
            <a:avLst/>
            <a:gdLst>
              <a:gd name="connsiteX0" fmla="*/ 0 w 1240631"/>
              <a:gd name="connsiteY0" fmla="*/ 0 h 1664494"/>
              <a:gd name="connsiteX1" fmla="*/ 2381 w 1240631"/>
              <a:gd name="connsiteY1" fmla="*/ 1664494 h 1664494"/>
              <a:gd name="connsiteX2" fmla="*/ 390525 w 1240631"/>
              <a:gd name="connsiteY2" fmla="*/ 1466850 h 1664494"/>
              <a:gd name="connsiteX3" fmla="*/ 576262 w 1240631"/>
              <a:gd name="connsiteY3" fmla="*/ 1362075 h 1664494"/>
              <a:gd name="connsiteX4" fmla="*/ 754856 w 1240631"/>
              <a:gd name="connsiteY4" fmla="*/ 1240631 h 1664494"/>
              <a:gd name="connsiteX5" fmla="*/ 921544 w 1240631"/>
              <a:gd name="connsiteY5" fmla="*/ 1112044 h 1664494"/>
              <a:gd name="connsiteX6" fmla="*/ 1071562 w 1240631"/>
              <a:gd name="connsiteY6" fmla="*/ 981075 h 1664494"/>
              <a:gd name="connsiteX7" fmla="*/ 1240631 w 1240631"/>
              <a:gd name="connsiteY7" fmla="*/ 823913 h 1664494"/>
              <a:gd name="connsiteX8" fmla="*/ 1126331 w 1240631"/>
              <a:gd name="connsiteY8" fmla="*/ 711994 h 1664494"/>
              <a:gd name="connsiteX9" fmla="*/ 992981 w 1240631"/>
              <a:gd name="connsiteY9" fmla="*/ 590550 h 1664494"/>
              <a:gd name="connsiteX10" fmla="*/ 828675 w 1240631"/>
              <a:gd name="connsiteY10" fmla="*/ 469106 h 1664494"/>
              <a:gd name="connsiteX11" fmla="*/ 635794 w 1240631"/>
              <a:gd name="connsiteY11" fmla="*/ 340519 h 1664494"/>
              <a:gd name="connsiteX12" fmla="*/ 376237 w 1240631"/>
              <a:gd name="connsiteY12" fmla="*/ 185738 h 1664494"/>
              <a:gd name="connsiteX13" fmla="*/ 176212 w 1240631"/>
              <a:gd name="connsiteY13" fmla="*/ 78581 h 1664494"/>
              <a:gd name="connsiteX14" fmla="*/ 0 w 1240631"/>
              <a:gd name="connsiteY14" fmla="*/ 0 h 166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631" h="1664494">
                <a:moveTo>
                  <a:pt x="0" y="0"/>
                </a:moveTo>
                <a:cubicBezTo>
                  <a:pt x="794" y="554831"/>
                  <a:pt x="1587" y="1109663"/>
                  <a:pt x="2381" y="1664494"/>
                </a:cubicBezTo>
                <a:lnTo>
                  <a:pt x="390525" y="1466850"/>
                </a:lnTo>
                <a:lnTo>
                  <a:pt x="576262" y="1362075"/>
                </a:lnTo>
                <a:lnTo>
                  <a:pt x="754856" y="1240631"/>
                </a:lnTo>
                <a:lnTo>
                  <a:pt x="921544" y="1112044"/>
                </a:lnTo>
                <a:lnTo>
                  <a:pt x="1071562" y="981075"/>
                </a:lnTo>
                <a:lnTo>
                  <a:pt x="1240631" y="823913"/>
                </a:lnTo>
                <a:lnTo>
                  <a:pt x="1126331" y="711994"/>
                </a:lnTo>
                <a:lnTo>
                  <a:pt x="992981" y="590550"/>
                </a:lnTo>
                <a:lnTo>
                  <a:pt x="828675" y="469106"/>
                </a:lnTo>
                <a:lnTo>
                  <a:pt x="635794" y="340519"/>
                </a:lnTo>
                <a:lnTo>
                  <a:pt x="376237" y="185738"/>
                </a:lnTo>
                <a:lnTo>
                  <a:pt x="176212" y="78581"/>
                </a:lnTo>
                <a:lnTo>
                  <a:pt x="0"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48577" y="2663591"/>
            <a:ext cx="2274094" cy="907257"/>
          </a:xfrm>
          <a:custGeom>
            <a:avLst/>
            <a:gdLst>
              <a:gd name="connsiteX0" fmla="*/ 0 w 2274094"/>
              <a:gd name="connsiteY0" fmla="*/ 821532 h 907257"/>
              <a:gd name="connsiteX1" fmla="*/ 157163 w 2274094"/>
              <a:gd name="connsiteY1" fmla="*/ 757238 h 907257"/>
              <a:gd name="connsiteX2" fmla="*/ 314325 w 2274094"/>
              <a:gd name="connsiteY2" fmla="*/ 678657 h 907257"/>
              <a:gd name="connsiteX3" fmla="*/ 431007 w 2274094"/>
              <a:gd name="connsiteY3" fmla="*/ 611982 h 907257"/>
              <a:gd name="connsiteX4" fmla="*/ 550069 w 2274094"/>
              <a:gd name="connsiteY4" fmla="*/ 540544 h 907257"/>
              <a:gd name="connsiteX5" fmla="*/ 676275 w 2274094"/>
              <a:gd name="connsiteY5" fmla="*/ 459582 h 907257"/>
              <a:gd name="connsiteX6" fmla="*/ 778669 w 2274094"/>
              <a:gd name="connsiteY6" fmla="*/ 378619 h 907257"/>
              <a:gd name="connsiteX7" fmla="*/ 885825 w 2274094"/>
              <a:gd name="connsiteY7" fmla="*/ 290513 h 907257"/>
              <a:gd name="connsiteX8" fmla="*/ 1019175 w 2274094"/>
              <a:gd name="connsiteY8" fmla="*/ 180975 h 907257"/>
              <a:gd name="connsiteX9" fmla="*/ 1116807 w 2274094"/>
              <a:gd name="connsiteY9" fmla="*/ 95250 h 907257"/>
              <a:gd name="connsiteX10" fmla="*/ 1216819 w 2274094"/>
              <a:gd name="connsiteY10" fmla="*/ 0 h 907257"/>
              <a:gd name="connsiteX11" fmla="*/ 1312069 w 2274094"/>
              <a:gd name="connsiteY11" fmla="*/ 71438 h 907257"/>
              <a:gd name="connsiteX12" fmla="*/ 1473994 w 2274094"/>
              <a:gd name="connsiteY12" fmla="*/ 190500 h 907257"/>
              <a:gd name="connsiteX13" fmla="*/ 1595438 w 2274094"/>
              <a:gd name="connsiteY13" fmla="*/ 273844 h 907257"/>
              <a:gd name="connsiteX14" fmla="*/ 1704975 w 2274094"/>
              <a:gd name="connsiteY14" fmla="*/ 340519 h 907257"/>
              <a:gd name="connsiteX15" fmla="*/ 1800225 w 2274094"/>
              <a:gd name="connsiteY15" fmla="*/ 400050 h 907257"/>
              <a:gd name="connsiteX16" fmla="*/ 1940719 w 2274094"/>
              <a:gd name="connsiteY16" fmla="*/ 478632 h 907257"/>
              <a:gd name="connsiteX17" fmla="*/ 2109788 w 2274094"/>
              <a:gd name="connsiteY17" fmla="*/ 561975 h 907257"/>
              <a:gd name="connsiteX18" fmla="*/ 2274094 w 2274094"/>
              <a:gd name="connsiteY18" fmla="*/ 640557 h 907257"/>
              <a:gd name="connsiteX19" fmla="*/ 2176463 w 2274094"/>
              <a:gd name="connsiteY19" fmla="*/ 683419 h 907257"/>
              <a:gd name="connsiteX20" fmla="*/ 2071688 w 2274094"/>
              <a:gd name="connsiteY20" fmla="*/ 719138 h 907257"/>
              <a:gd name="connsiteX21" fmla="*/ 1957388 w 2274094"/>
              <a:gd name="connsiteY21" fmla="*/ 754857 h 907257"/>
              <a:gd name="connsiteX22" fmla="*/ 1819275 w 2274094"/>
              <a:gd name="connsiteY22" fmla="*/ 788194 h 907257"/>
              <a:gd name="connsiteX23" fmla="*/ 1693069 w 2274094"/>
              <a:gd name="connsiteY23" fmla="*/ 823913 h 907257"/>
              <a:gd name="connsiteX24" fmla="*/ 1550194 w 2274094"/>
              <a:gd name="connsiteY24" fmla="*/ 852488 h 907257"/>
              <a:gd name="connsiteX25" fmla="*/ 1426369 w 2274094"/>
              <a:gd name="connsiteY25" fmla="*/ 871538 h 907257"/>
              <a:gd name="connsiteX26" fmla="*/ 1254919 w 2274094"/>
              <a:gd name="connsiteY26" fmla="*/ 892969 h 907257"/>
              <a:gd name="connsiteX27" fmla="*/ 1083469 w 2274094"/>
              <a:gd name="connsiteY27" fmla="*/ 904875 h 907257"/>
              <a:gd name="connsiteX28" fmla="*/ 907257 w 2274094"/>
              <a:gd name="connsiteY28" fmla="*/ 907257 h 907257"/>
              <a:gd name="connsiteX29" fmla="*/ 769144 w 2274094"/>
              <a:gd name="connsiteY29" fmla="*/ 907257 h 907257"/>
              <a:gd name="connsiteX30" fmla="*/ 645319 w 2274094"/>
              <a:gd name="connsiteY30" fmla="*/ 907257 h 907257"/>
              <a:gd name="connsiteX31" fmla="*/ 419100 w 2274094"/>
              <a:gd name="connsiteY31" fmla="*/ 885825 h 907257"/>
              <a:gd name="connsiteX32" fmla="*/ 211932 w 2274094"/>
              <a:gd name="connsiteY32" fmla="*/ 859632 h 907257"/>
              <a:gd name="connsiteX33" fmla="*/ 80963 w 2274094"/>
              <a:gd name="connsiteY33" fmla="*/ 840582 h 907257"/>
              <a:gd name="connsiteX34" fmla="*/ 0 w 2274094"/>
              <a:gd name="connsiteY34" fmla="*/ 821532 h 90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74094" h="907257">
                <a:moveTo>
                  <a:pt x="0" y="821532"/>
                </a:moveTo>
                <a:lnTo>
                  <a:pt x="157163" y="757238"/>
                </a:lnTo>
                <a:lnTo>
                  <a:pt x="314325" y="678657"/>
                </a:lnTo>
                <a:lnTo>
                  <a:pt x="431007" y="611982"/>
                </a:lnTo>
                <a:lnTo>
                  <a:pt x="550069" y="540544"/>
                </a:lnTo>
                <a:lnTo>
                  <a:pt x="676275" y="459582"/>
                </a:lnTo>
                <a:lnTo>
                  <a:pt x="778669" y="378619"/>
                </a:lnTo>
                <a:lnTo>
                  <a:pt x="885825" y="290513"/>
                </a:lnTo>
                <a:lnTo>
                  <a:pt x="1019175" y="180975"/>
                </a:lnTo>
                <a:lnTo>
                  <a:pt x="1116807" y="95250"/>
                </a:lnTo>
                <a:lnTo>
                  <a:pt x="1216819" y="0"/>
                </a:lnTo>
                <a:lnTo>
                  <a:pt x="1312069" y="71438"/>
                </a:lnTo>
                <a:lnTo>
                  <a:pt x="1473994" y="190500"/>
                </a:lnTo>
                <a:lnTo>
                  <a:pt x="1595438" y="273844"/>
                </a:lnTo>
                <a:lnTo>
                  <a:pt x="1704975" y="340519"/>
                </a:lnTo>
                <a:lnTo>
                  <a:pt x="1800225" y="400050"/>
                </a:lnTo>
                <a:lnTo>
                  <a:pt x="1940719" y="478632"/>
                </a:lnTo>
                <a:lnTo>
                  <a:pt x="2109788" y="561975"/>
                </a:lnTo>
                <a:lnTo>
                  <a:pt x="2274094" y="640557"/>
                </a:lnTo>
                <a:lnTo>
                  <a:pt x="2176463" y="683419"/>
                </a:lnTo>
                <a:lnTo>
                  <a:pt x="2071688" y="719138"/>
                </a:lnTo>
                <a:lnTo>
                  <a:pt x="1957388" y="754857"/>
                </a:lnTo>
                <a:lnTo>
                  <a:pt x="1819275" y="788194"/>
                </a:lnTo>
                <a:lnTo>
                  <a:pt x="1693069" y="823913"/>
                </a:lnTo>
                <a:lnTo>
                  <a:pt x="1550194" y="852488"/>
                </a:lnTo>
                <a:lnTo>
                  <a:pt x="1426369" y="871538"/>
                </a:lnTo>
                <a:lnTo>
                  <a:pt x="1254919" y="892969"/>
                </a:lnTo>
                <a:lnTo>
                  <a:pt x="1083469" y="904875"/>
                </a:lnTo>
                <a:lnTo>
                  <a:pt x="907257" y="907257"/>
                </a:lnTo>
                <a:lnTo>
                  <a:pt x="769144" y="907257"/>
                </a:lnTo>
                <a:lnTo>
                  <a:pt x="645319" y="907257"/>
                </a:lnTo>
                <a:lnTo>
                  <a:pt x="419100" y="885825"/>
                </a:lnTo>
                <a:lnTo>
                  <a:pt x="211932" y="859632"/>
                </a:lnTo>
                <a:lnTo>
                  <a:pt x="80963" y="840582"/>
                </a:lnTo>
                <a:lnTo>
                  <a:pt x="0" y="821532"/>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1291590" y="1968266"/>
            <a:ext cx="1964531" cy="1312069"/>
          </a:xfrm>
          <a:custGeom>
            <a:avLst/>
            <a:gdLst>
              <a:gd name="connsiteX0" fmla="*/ 0 w 1964531"/>
              <a:gd name="connsiteY0" fmla="*/ 647700 h 1312069"/>
              <a:gd name="connsiteX1" fmla="*/ 133350 w 1964531"/>
              <a:gd name="connsiteY1" fmla="*/ 545307 h 1312069"/>
              <a:gd name="connsiteX2" fmla="*/ 271462 w 1964531"/>
              <a:gd name="connsiteY2" fmla="*/ 447675 h 1312069"/>
              <a:gd name="connsiteX3" fmla="*/ 395287 w 1964531"/>
              <a:gd name="connsiteY3" fmla="*/ 364332 h 1312069"/>
              <a:gd name="connsiteX4" fmla="*/ 557212 w 1964531"/>
              <a:gd name="connsiteY4" fmla="*/ 264319 h 1312069"/>
              <a:gd name="connsiteX5" fmla="*/ 690562 w 1964531"/>
              <a:gd name="connsiteY5" fmla="*/ 188119 h 1312069"/>
              <a:gd name="connsiteX6" fmla="*/ 842962 w 1964531"/>
              <a:gd name="connsiteY6" fmla="*/ 114300 h 1312069"/>
              <a:gd name="connsiteX7" fmla="*/ 1000125 w 1964531"/>
              <a:gd name="connsiteY7" fmla="*/ 38100 h 1312069"/>
              <a:gd name="connsiteX8" fmla="*/ 1097756 w 1964531"/>
              <a:gd name="connsiteY8" fmla="*/ 0 h 1312069"/>
              <a:gd name="connsiteX9" fmla="*/ 1300162 w 1964531"/>
              <a:gd name="connsiteY9" fmla="*/ 114300 h 1312069"/>
              <a:gd name="connsiteX10" fmla="*/ 1521619 w 1964531"/>
              <a:gd name="connsiteY10" fmla="*/ 266700 h 1312069"/>
              <a:gd name="connsiteX11" fmla="*/ 1633537 w 1964531"/>
              <a:gd name="connsiteY11" fmla="*/ 352425 h 1312069"/>
              <a:gd name="connsiteX12" fmla="*/ 1785937 w 1964531"/>
              <a:gd name="connsiteY12" fmla="*/ 485775 h 1312069"/>
              <a:gd name="connsiteX13" fmla="*/ 1964531 w 1964531"/>
              <a:gd name="connsiteY13" fmla="*/ 647700 h 1312069"/>
              <a:gd name="connsiteX14" fmla="*/ 1964531 w 1964531"/>
              <a:gd name="connsiteY14" fmla="*/ 647700 h 1312069"/>
              <a:gd name="connsiteX15" fmla="*/ 1862137 w 1964531"/>
              <a:gd name="connsiteY15" fmla="*/ 747713 h 1312069"/>
              <a:gd name="connsiteX16" fmla="*/ 1754981 w 1964531"/>
              <a:gd name="connsiteY16" fmla="*/ 845344 h 1312069"/>
              <a:gd name="connsiteX17" fmla="*/ 1640681 w 1964531"/>
              <a:gd name="connsiteY17" fmla="*/ 940594 h 1312069"/>
              <a:gd name="connsiteX18" fmla="*/ 1521619 w 1964531"/>
              <a:gd name="connsiteY18" fmla="*/ 1033463 h 1312069"/>
              <a:gd name="connsiteX19" fmla="*/ 1214437 w 1964531"/>
              <a:gd name="connsiteY19" fmla="*/ 1252538 h 1312069"/>
              <a:gd name="connsiteX20" fmla="*/ 1102519 w 1964531"/>
              <a:gd name="connsiteY20" fmla="*/ 1312069 h 1312069"/>
              <a:gd name="connsiteX21" fmla="*/ 873919 w 1964531"/>
              <a:gd name="connsiteY21" fmla="*/ 1207294 h 1312069"/>
              <a:gd name="connsiteX22" fmla="*/ 619125 w 1964531"/>
              <a:gd name="connsiteY22" fmla="*/ 1069182 h 1312069"/>
              <a:gd name="connsiteX23" fmla="*/ 423862 w 1964531"/>
              <a:gd name="connsiteY23" fmla="*/ 950119 h 1312069"/>
              <a:gd name="connsiteX24" fmla="*/ 269081 w 1964531"/>
              <a:gd name="connsiteY24" fmla="*/ 845344 h 1312069"/>
              <a:gd name="connsiteX25" fmla="*/ 114300 w 1964531"/>
              <a:gd name="connsiteY25" fmla="*/ 731044 h 1312069"/>
              <a:gd name="connsiteX26" fmla="*/ 0 w 1964531"/>
              <a:gd name="connsiteY26" fmla="*/ 647700 h 131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64531" h="1312069">
                <a:moveTo>
                  <a:pt x="0" y="647700"/>
                </a:moveTo>
                <a:lnTo>
                  <a:pt x="133350" y="545307"/>
                </a:lnTo>
                <a:lnTo>
                  <a:pt x="271462" y="447675"/>
                </a:lnTo>
                <a:lnTo>
                  <a:pt x="395287" y="364332"/>
                </a:lnTo>
                <a:lnTo>
                  <a:pt x="557212" y="264319"/>
                </a:lnTo>
                <a:lnTo>
                  <a:pt x="690562" y="188119"/>
                </a:lnTo>
                <a:lnTo>
                  <a:pt x="842962" y="114300"/>
                </a:lnTo>
                <a:lnTo>
                  <a:pt x="1000125" y="38100"/>
                </a:lnTo>
                <a:lnTo>
                  <a:pt x="1097756" y="0"/>
                </a:lnTo>
                <a:lnTo>
                  <a:pt x="1300162" y="114300"/>
                </a:lnTo>
                <a:lnTo>
                  <a:pt x="1521619" y="266700"/>
                </a:lnTo>
                <a:lnTo>
                  <a:pt x="1633537" y="352425"/>
                </a:lnTo>
                <a:lnTo>
                  <a:pt x="1785937" y="485775"/>
                </a:lnTo>
                <a:lnTo>
                  <a:pt x="1964531" y="647700"/>
                </a:lnTo>
                <a:lnTo>
                  <a:pt x="1964531" y="647700"/>
                </a:lnTo>
                <a:lnTo>
                  <a:pt x="1862137" y="747713"/>
                </a:lnTo>
                <a:lnTo>
                  <a:pt x="1754981" y="845344"/>
                </a:lnTo>
                <a:lnTo>
                  <a:pt x="1640681" y="940594"/>
                </a:lnTo>
                <a:lnTo>
                  <a:pt x="1521619" y="1033463"/>
                </a:lnTo>
                <a:lnTo>
                  <a:pt x="1214437" y="1252538"/>
                </a:lnTo>
                <a:lnTo>
                  <a:pt x="1102519" y="1312069"/>
                </a:lnTo>
                <a:lnTo>
                  <a:pt x="873919" y="1207294"/>
                </a:lnTo>
                <a:lnTo>
                  <a:pt x="619125" y="1069182"/>
                </a:lnTo>
                <a:lnTo>
                  <a:pt x="423862" y="950119"/>
                </a:lnTo>
                <a:lnTo>
                  <a:pt x="269081" y="845344"/>
                </a:lnTo>
                <a:lnTo>
                  <a:pt x="114300" y="731044"/>
                </a:lnTo>
                <a:lnTo>
                  <a:pt x="0" y="64770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2460784" y="1727760"/>
            <a:ext cx="2055018" cy="864394"/>
          </a:xfrm>
          <a:custGeom>
            <a:avLst/>
            <a:gdLst>
              <a:gd name="connsiteX0" fmla="*/ 0 w 2055018"/>
              <a:gd name="connsiteY0" fmla="*/ 223838 h 864394"/>
              <a:gd name="connsiteX1" fmla="*/ 173831 w 2055018"/>
              <a:gd name="connsiteY1" fmla="*/ 164306 h 864394"/>
              <a:gd name="connsiteX2" fmla="*/ 350043 w 2055018"/>
              <a:gd name="connsiteY2" fmla="*/ 116681 h 864394"/>
              <a:gd name="connsiteX3" fmla="*/ 647700 w 2055018"/>
              <a:gd name="connsiteY3" fmla="*/ 50006 h 864394"/>
              <a:gd name="connsiteX4" fmla="*/ 840581 w 2055018"/>
              <a:gd name="connsiteY4" fmla="*/ 19050 h 864394"/>
              <a:gd name="connsiteX5" fmla="*/ 1073943 w 2055018"/>
              <a:gd name="connsiteY5" fmla="*/ 0 h 864394"/>
              <a:gd name="connsiteX6" fmla="*/ 1300162 w 2055018"/>
              <a:gd name="connsiteY6" fmla="*/ 4763 h 864394"/>
              <a:gd name="connsiteX7" fmla="*/ 1473993 w 2055018"/>
              <a:gd name="connsiteY7" fmla="*/ 26194 h 864394"/>
              <a:gd name="connsiteX8" fmla="*/ 1697831 w 2055018"/>
              <a:gd name="connsiteY8" fmla="*/ 59531 h 864394"/>
              <a:gd name="connsiteX9" fmla="*/ 1988343 w 2055018"/>
              <a:gd name="connsiteY9" fmla="*/ 135731 h 864394"/>
              <a:gd name="connsiteX10" fmla="*/ 2055018 w 2055018"/>
              <a:gd name="connsiteY10" fmla="*/ 161925 h 864394"/>
              <a:gd name="connsiteX11" fmla="*/ 1897856 w 2055018"/>
              <a:gd name="connsiteY11" fmla="*/ 219075 h 864394"/>
              <a:gd name="connsiteX12" fmla="*/ 1728787 w 2055018"/>
              <a:gd name="connsiteY12" fmla="*/ 288131 h 864394"/>
              <a:gd name="connsiteX13" fmla="*/ 1571625 w 2055018"/>
              <a:gd name="connsiteY13" fmla="*/ 359569 h 864394"/>
              <a:gd name="connsiteX14" fmla="*/ 1464468 w 2055018"/>
              <a:gd name="connsiteY14" fmla="*/ 426244 h 864394"/>
              <a:gd name="connsiteX15" fmla="*/ 1323975 w 2055018"/>
              <a:gd name="connsiteY15" fmla="*/ 509588 h 864394"/>
              <a:gd name="connsiteX16" fmla="*/ 1152525 w 2055018"/>
              <a:gd name="connsiteY16" fmla="*/ 621506 h 864394"/>
              <a:gd name="connsiteX17" fmla="*/ 976312 w 2055018"/>
              <a:gd name="connsiteY17" fmla="*/ 747713 h 864394"/>
              <a:gd name="connsiteX18" fmla="*/ 833437 w 2055018"/>
              <a:gd name="connsiteY18" fmla="*/ 864394 h 864394"/>
              <a:gd name="connsiteX19" fmla="*/ 685800 w 2055018"/>
              <a:gd name="connsiteY19" fmla="*/ 721519 h 864394"/>
              <a:gd name="connsiteX20" fmla="*/ 540543 w 2055018"/>
              <a:gd name="connsiteY20" fmla="*/ 590550 h 864394"/>
              <a:gd name="connsiteX21" fmla="*/ 452437 w 2055018"/>
              <a:gd name="connsiteY21" fmla="*/ 516731 h 864394"/>
              <a:gd name="connsiteX22" fmla="*/ 321468 w 2055018"/>
              <a:gd name="connsiteY22" fmla="*/ 416719 h 864394"/>
              <a:gd name="connsiteX23" fmla="*/ 202406 w 2055018"/>
              <a:gd name="connsiteY23" fmla="*/ 338138 h 864394"/>
              <a:gd name="connsiteX24" fmla="*/ 47625 w 2055018"/>
              <a:gd name="connsiteY24" fmla="*/ 245269 h 864394"/>
              <a:gd name="connsiteX25" fmla="*/ 0 w 2055018"/>
              <a:gd name="connsiteY25" fmla="*/ 223838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55018" h="864394">
                <a:moveTo>
                  <a:pt x="0" y="223838"/>
                </a:moveTo>
                <a:lnTo>
                  <a:pt x="173831" y="164306"/>
                </a:lnTo>
                <a:lnTo>
                  <a:pt x="350043" y="116681"/>
                </a:lnTo>
                <a:lnTo>
                  <a:pt x="647700" y="50006"/>
                </a:lnTo>
                <a:lnTo>
                  <a:pt x="840581" y="19050"/>
                </a:lnTo>
                <a:lnTo>
                  <a:pt x="1073943" y="0"/>
                </a:lnTo>
                <a:lnTo>
                  <a:pt x="1300162" y="4763"/>
                </a:lnTo>
                <a:lnTo>
                  <a:pt x="1473993" y="26194"/>
                </a:lnTo>
                <a:lnTo>
                  <a:pt x="1697831" y="59531"/>
                </a:lnTo>
                <a:lnTo>
                  <a:pt x="1988343" y="135731"/>
                </a:lnTo>
                <a:lnTo>
                  <a:pt x="2055018" y="161925"/>
                </a:lnTo>
                <a:lnTo>
                  <a:pt x="1897856" y="219075"/>
                </a:lnTo>
                <a:lnTo>
                  <a:pt x="1728787" y="288131"/>
                </a:lnTo>
                <a:lnTo>
                  <a:pt x="1571625" y="359569"/>
                </a:lnTo>
                <a:lnTo>
                  <a:pt x="1464468" y="426244"/>
                </a:lnTo>
                <a:lnTo>
                  <a:pt x="1323975" y="509588"/>
                </a:lnTo>
                <a:lnTo>
                  <a:pt x="1152525" y="621506"/>
                </a:lnTo>
                <a:lnTo>
                  <a:pt x="976312" y="747713"/>
                </a:lnTo>
                <a:lnTo>
                  <a:pt x="833437" y="864394"/>
                </a:lnTo>
                <a:lnTo>
                  <a:pt x="685800" y="721519"/>
                </a:lnTo>
                <a:lnTo>
                  <a:pt x="540543" y="590550"/>
                </a:lnTo>
                <a:lnTo>
                  <a:pt x="452437" y="516731"/>
                </a:lnTo>
                <a:lnTo>
                  <a:pt x="321468" y="416719"/>
                </a:lnTo>
                <a:lnTo>
                  <a:pt x="202406" y="338138"/>
                </a:lnTo>
                <a:lnTo>
                  <a:pt x="47625" y="245269"/>
                </a:lnTo>
                <a:lnTo>
                  <a:pt x="0" y="223838"/>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3339465" y="1920641"/>
            <a:ext cx="2369344" cy="1412082"/>
          </a:xfrm>
          <a:custGeom>
            <a:avLst/>
            <a:gdLst>
              <a:gd name="connsiteX0" fmla="*/ 0 w 2369344"/>
              <a:gd name="connsiteY0" fmla="*/ 700088 h 1412082"/>
              <a:gd name="connsiteX1" fmla="*/ 197644 w 2369344"/>
              <a:gd name="connsiteY1" fmla="*/ 552450 h 1412082"/>
              <a:gd name="connsiteX2" fmla="*/ 330994 w 2369344"/>
              <a:gd name="connsiteY2" fmla="*/ 457200 h 1412082"/>
              <a:gd name="connsiteX3" fmla="*/ 514350 w 2369344"/>
              <a:gd name="connsiteY3" fmla="*/ 350044 h 1412082"/>
              <a:gd name="connsiteX4" fmla="*/ 661987 w 2369344"/>
              <a:gd name="connsiteY4" fmla="*/ 254794 h 1412082"/>
              <a:gd name="connsiteX5" fmla="*/ 802481 w 2369344"/>
              <a:gd name="connsiteY5" fmla="*/ 180975 h 1412082"/>
              <a:gd name="connsiteX6" fmla="*/ 957262 w 2369344"/>
              <a:gd name="connsiteY6" fmla="*/ 109538 h 1412082"/>
              <a:gd name="connsiteX7" fmla="*/ 1104900 w 2369344"/>
              <a:gd name="connsiteY7" fmla="*/ 45244 h 1412082"/>
              <a:gd name="connsiteX8" fmla="*/ 1250156 w 2369344"/>
              <a:gd name="connsiteY8" fmla="*/ 0 h 1412082"/>
              <a:gd name="connsiteX9" fmla="*/ 1450181 w 2369344"/>
              <a:gd name="connsiteY9" fmla="*/ 83344 h 1412082"/>
              <a:gd name="connsiteX10" fmla="*/ 1628775 w 2369344"/>
              <a:gd name="connsiteY10" fmla="*/ 176213 h 1412082"/>
              <a:gd name="connsiteX11" fmla="*/ 1776412 w 2369344"/>
              <a:gd name="connsiteY11" fmla="*/ 261938 h 1412082"/>
              <a:gd name="connsiteX12" fmla="*/ 1962150 w 2369344"/>
              <a:gd name="connsiteY12" fmla="*/ 376238 h 1412082"/>
              <a:gd name="connsiteX13" fmla="*/ 2121694 w 2369344"/>
              <a:gd name="connsiteY13" fmla="*/ 500063 h 1412082"/>
              <a:gd name="connsiteX14" fmla="*/ 2307431 w 2369344"/>
              <a:gd name="connsiteY14" fmla="*/ 652463 h 1412082"/>
              <a:gd name="connsiteX15" fmla="*/ 2369344 w 2369344"/>
              <a:gd name="connsiteY15" fmla="*/ 702469 h 1412082"/>
              <a:gd name="connsiteX16" fmla="*/ 2295525 w 2369344"/>
              <a:gd name="connsiteY16" fmla="*/ 766763 h 1412082"/>
              <a:gd name="connsiteX17" fmla="*/ 2195512 w 2369344"/>
              <a:gd name="connsiteY17" fmla="*/ 852488 h 1412082"/>
              <a:gd name="connsiteX18" fmla="*/ 2069306 w 2369344"/>
              <a:gd name="connsiteY18" fmla="*/ 950119 h 1412082"/>
              <a:gd name="connsiteX19" fmla="*/ 1952625 w 2369344"/>
              <a:gd name="connsiteY19" fmla="*/ 1038225 h 1412082"/>
              <a:gd name="connsiteX20" fmla="*/ 1840706 w 2369344"/>
              <a:gd name="connsiteY20" fmla="*/ 1109663 h 1412082"/>
              <a:gd name="connsiteX21" fmla="*/ 1721644 w 2369344"/>
              <a:gd name="connsiteY21" fmla="*/ 1188244 h 1412082"/>
              <a:gd name="connsiteX22" fmla="*/ 1566862 w 2369344"/>
              <a:gd name="connsiteY22" fmla="*/ 1271588 h 1412082"/>
              <a:gd name="connsiteX23" fmla="*/ 1388269 w 2369344"/>
              <a:gd name="connsiteY23" fmla="*/ 1347788 h 1412082"/>
              <a:gd name="connsiteX24" fmla="*/ 1247775 w 2369344"/>
              <a:gd name="connsiteY24" fmla="*/ 1412082 h 1412082"/>
              <a:gd name="connsiteX25" fmla="*/ 1035844 w 2369344"/>
              <a:gd name="connsiteY25" fmla="*/ 1335882 h 1412082"/>
              <a:gd name="connsiteX26" fmla="*/ 831056 w 2369344"/>
              <a:gd name="connsiteY26" fmla="*/ 1243013 h 1412082"/>
              <a:gd name="connsiteX27" fmla="*/ 604837 w 2369344"/>
              <a:gd name="connsiteY27" fmla="*/ 1112044 h 1412082"/>
              <a:gd name="connsiteX28" fmla="*/ 447675 w 2369344"/>
              <a:gd name="connsiteY28" fmla="*/ 1021557 h 1412082"/>
              <a:gd name="connsiteX29" fmla="*/ 250031 w 2369344"/>
              <a:gd name="connsiteY29" fmla="*/ 900113 h 1412082"/>
              <a:gd name="connsiteX30" fmla="*/ 102394 w 2369344"/>
              <a:gd name="connsiteY30" fmla="*/ 785813 h 1412082"/>
              <a:gd name="connsiteX31" fmla="*/ 0 w 2369344"/>
              <a:gd name="connsiteY31" fmla="*/ 700088 h 14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69344" h="1412082">
                <a:moveTo>
                  <a:pt x="0" y="700088"/>
                </a:moveTo>
                <a:lnTo>
                  <a:pt x="197644" y="552450"/>
                </a:lnTo>
                <a:lnTo>
                  <a:pt x="330994" y="457200"/>
                </a:lnTo>
                <a:lnTo>
                  <a:pt x="514350" y="350044"/>
                </a:lnTo>
                <a:lnTo>
                  <a:pt x="661987" y="254794"/>
                </a:lnTo>
                <a:lnTo>
                  <a:pt x="802481" y="180975"/>
                </a:lnTo>
                <a:lnTo>
                  <a:pt x="957262" y="109538"/>
                </a:lnTo>
                <a:lnTo>
                  <a:pt x="1104900" y="45244"/>
                </a:lnTo>
                <a:lnTo>
                  <a:pt x="1250156" y="0"/>
                </a:lnTo>
                <a:lnTo>
                  <a:pt x="1450181" y="83344"/>
                </a:lnTo>
                <a:lnTo>
                  <a:pt x="1628775" y="176213"/>
                </a:lnTo>
                <a:lnTo>
                  <a:pt x="1776412" y="261938"/>
                </a:lnTo>
                <a:lnTo>
                  <a:pt x="1962150" y="376238"/>
                </a:lnTo>
                <a:lnTo>
                  <a:pt x="2121694" y="500063"/>
                </a:lnTo>
                <a:lnTo>
                  <a:pt x="2307431" y="652463"/>
                </a:lnTo>
                <a:lnTo>
                  <a:pt x="2369344" y="702469"/>
                </a:lnTo>
                <a:lnTo>
                  <a:pt x="2295525" y="766763"/>
                </a:lnTo>
                <a:lnTo>
                  <a:pt x="2195512" y="852488"/>
                </a:lnTo>
                <a:lnTo>
                  <a:pt x="2069306" y="950119"/>
                </a:lnTo>
                <a:lnTo>
                  <a:pt x="1952625" y="1038225"/>
                </a:lnTo>
                <a:lnTo>
                  <a:pt x="1840706" y="1109663"/>
                </a:lnTo>
                <a:lnTo>
                  <a:pt x="1721644" y="1188244"/>
                </a:lnTo>
                <a:lnTo>
                  <a:pt x="1566862" y="1271588"/>
                </a:lnTo>
                <a:lnTo>
                  <a:pt x="1388269" y="1347788"/>
                </a:lnTo>
                <a:lnTo>
                  <a:pt x="1247775" y="1412082"/>
                </a:lnTo>
                <a:lnTo>
                  <a:pt x="1035844" y="1335882"/>
                </a:lnTo>
                <a:lnTo>
                  <a:pt x="831056" y="1243013"/>
                </a:lnTo>
                <a:lnTo>
                  <a:pt x="604837" y="1112044"/>
                </a:lnTo>
                <a:lnTo>
                  <a:pt x="447675" y="1021557"/>
                </a:lnTo>
                <a:lnTo>
                  <a:pt x="250031" y="900113"/>
                </a:lnTo>
                <a:lnTo>
                  <a:pt x="102394" y="785813"/>
                </a:lnTo>
                <a:lnTo>
                  <a:pt x="0" y="700088"/>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4651534" y="2673116"/>
            <a:ext cx="2014537" cy="838200"/>
          </a:xfrm>
          <a:custGeom>
            <a:avLst/>
            <a:gdLst>
              <a:gd name="connsiteX0" fmla="*/ 0 w 2014537"/>
              <a:gd name="connsiteY0" fmla="*/ 678657 h 838200"/>
              <a:gd name="connsiteX1" fmla="*/ 159543 w 2014537"/>
              <a:gd name="connsiteY1" fmla="*/ 621507 h 838200"/>
              <a:gd name="connsiteX2" fmla="*/ 288131 w 2014537"/>
              <a:gd name="connsiteY2" fmla="*/ 559594 h 838200"/>
              <a:gd name="connsiteX3" fmla="*/ 435768 w 2014537"/>
              <a:gd name="connsiteY3" fmla="*/ 481013 h 838200"/>
              <a:gd name="connsiteX4" fmla="*/ 554831 w 2014537"/>
              <a:gd name="connsiteY4" fmla="*/ 404813 h 838200"/>
              <a:gd name="connsiteX5" fmla="*/ 683418 w 2014537"/>
              <a:gd name="connsiteY5" fmla="*/ 323850 h 838200"/>
              <a:gd name="connsiteX6" fmla="*/ 816768 w 2014537"/>
              <a:gd name="connsiteY6" fmla="*/ 226219 h 838200"/>
              <a:gd name="connsiteX7" fmla="*/ 926306 w 2014537"/>
              <a:gd name="connsiteY7" fmla="*/ 138113 h 838200"/>
              <a:gd name="connsiteX8" fmla="*/ 1095375 w 2014537"/>
              <a:gd name="connsiteY8" fmla="*/ 0 h 838200"/>
              <a:gd name="connsiteX9" fmla="*/ 1219200 w 2014537"/>
              <a:gd name="connsiteY9" fmla="*/ 121444 h 838200"/>
              <a:gd name="connsiteX10" fmla="*/ 1366837 w 2014537"/>
              <a:gd name="connsiteY10" fmla="*/ 235744 h 838200"/>
              <a:gd name="connsiteX11" fmla="*/ 1504950 w 2014537"/>
              <a:gd name="connsiteY11" fmla="*/ 335757 h 838200"/>
              <a:gd name="connsiteX12" fmla="*/ 1662112 w 2014537"/>
              <a:gd name="connsiteY12" fmla="*/ 433388 h 838200"/>
              <a:gd name="connsiteX13" fmla="*/ 1821656 w 2014537"/>
              <a:gd name="connsiteY13" fmla="*/ 538163 h 838200"/>
              <a:gd name="connsiteX14" fmla="*/ 2014537 w 2014537"/>
              <a:gd name="connsiteY14" fmla="*/ 633413 h 838200"/>
              <a:gd name="connsiteX15" fmla="*/ 1893093 w 2014537"/>
              <a:gd name="connsiteY15" fmla="*/ 683419 h 838200"/>
              <a:gd name="connsiteX16" fmla="*/ 1795462 w 2014537"/>
              <a:gd name="connsiteY16" fmla="*/ 714375 h 838200"/>
              <a:gd name="connsiteX17" fmla="*/ 1650206 w 2014537"/>
              <a:gd name="connsiteY17" fmla="*/ 752475 h 838200"/>
              <a:gd name="connsiteX18" fmla="*/ 1531143 w 2014537"/>
              <a:gd name="connsiteY18" fmla="*/ 778669 h 838200"/>
              <a:gd name="connsiteX19" fmla="*/ 1400175 w 2014537"/>
              <a:gd name="connsiteY19" fmla="*/ 802482 h 838200"/>
              <a:gd name="connsiteX20" fmla="*/ 1202531 w 2014537"/>
              <a:gd name="connsiteY20" fmla="*/ 821532 h 838200"/>
              <a:gd name="connsiteX21" fmla="*/ 1069181 w 2014537"/>
              <a:gd name="connsiteY21" fmla="*/ 831057 h 838200"/>
              <a:gd name="connsiteX22" fmla="*/ 921543 w 2014537"/>
              <a:gd name="connsiteY22" fmla="*/ 838200 h 838200"/>
              <a:gd name="connsiteX23" fmla="*/ 762000 w 2014537"/>
              <a:gd name="connsiteY23" fmla="*/ 826294 h 838200"/>
              <a:gd name="connsiteX24" fmla="*/ 581025 w 2014537"/>
              <a:gd name="connsiteY24" fmla="*/ 814388 h 838200"/>
              <a:gd name="connsiteX25" fmla="*/ 423862 w 2014537"/>
              <a:gd name="connsiteY25" fmla="*/ 788194 h 838200"/>
              <a:gd name="connsiteX26" fmla="*/ 235743 w 2014537"/>
              <a:gd name="connsiteY26" fmla="*/ 747713 h 838200"/>
              <a:gd name="connsiteX27" fmla="*/ 92868 w 2014537"/>
              <a:gd name="connsiteY27" fmla="*/ 714375 h 838200"/>
              <a:gd name="connsiteX28" fmla="*/ 0 w 2014537"/>
              <a:gd name="connsiteY28" fmla="*/ 67865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14537" h="838200">
                <a:moveTo>
                  <a:pt x="0" y="678657"/>
                </a:moveTo>
                <a:lnTo>
                  <a:pt x="159543" y="621507"/>
                </a:lnTo>
                <a:lnTo>
                  <a:pt x="288131" y="559594"/>
                </a:lnTo>
                <a:lnTo>
                  <a:pt x="435768" y="481013"/>
                </a:lnTo>
                <a:lnTo>
                  <a:pt x="554831" y="404813"/>
                </a:lnTo>
                <a:lnTo>
                  <a:pt x="683418" y="323850"/>
                </a:lnTo>
                <a:lnTo>
                  <a:pt x="816768" y="226219"/>
                </a:lnTo>
                <a:lnTo>
                  <a:pt x="926306" y="138113"/>
                </a:lnTo>
                <a:lnTo>
                  <a:pt x="1095375" y="0"/>
                </a:lnTo>
                <a:lnTo>
                  <a:pt x="1219200" y="121444"/>
                </a:lnTo>
                <a:lnTo>
                  <a:pt x="1366837" y="235744"/>
                </a:lnTo>
                <a:lnTo>
                  <a:pt x="1504950" y="335757"/>
                </a:lnTo>
                <a:lnTo>
                  <a:pt x="1662112" y="433388"/>
                </a:lnTo>
                <a:lnTo>
                  <a:pt x="1821656" y="538163"/>
                </a:lnTo>
                <a:lnTo>
                  <a:pt x="2014537" y="633413"/>
                </a:lnTo>
                <a:lnTo>
                  <a:pt x="1893093" y="683419"/>
                </a:lnTo>
                <a:lnTo>
                  <a:pt x="1795462" y="714375"/>
                </a:lnTo>
                <a:lnTo>
                  <a:pt x="1650206" y="752475"/>
                </a:lnTo>
                <a:lnTo>
                  <a:pt x="1531143" y="778669"/>
                </a:lnTo>
                <a:lnTo>
                  <a:pt x="1400175" y="802482"/>
                </a:lnTo>
                <a:lnTo>
                  <a:pt x="1202531" y="821532"/>
                </a:lnTo>
                <a:lnTo>
                  <a:pt x="1069181" y="831057"/>
                </a:lnTo>
                <a:lnTo>
                  <a:pt x="921543" y="838200"/>
                </a:lnTo>
                <a:lnTo>
                  <a:pt x="762000" y="826294"/>
                </a:lnTo>
                <a:lnTo>
                  <a:pt x="581025" y="814388"/>
                </a:lnTo>
                <a:lnTo>
                  <a:pt x="423862" y="788194"/>
                </a:lnTo>
                <a:lnTo>
                  <a:pt x="235743" y="747713"/>
                </a:lnTo>
                <a:lnTo>
                  <a:pt x="92868" y="714375"/>
                </a:lnTo>
                <a:lnTo>
                  <a:pt x="0" y="678657"/>
                </a:ln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5765959" y="1963504"/>
            <a:ext cx="1971675" cy="1321594"/>
          </a:xfrm>
          <a:custGeom>
            <a:avLst/>
            <a:gdLst>
              <a:gd name="connsiteX0" fmla="*/ 0 w 1971675"/>
              <a:gd name="connsiteY0" fmla="*/ 666750 h 1321594"/>
              <a:gd name="connsiteX1" fmla="*/ 109537 w 1971675"/>
              <a:gd name="connsiteY1" fmla="*/ 573881 h 1321594"/>
              <a:gd name="connsiteX2" fmla="*/ 252412 w 1971675"/>
              <a:gd name="connsiteY2" fmla="*/ 457200 h 1321594"/>
              <a:gd name="connsiteX3" fmla="*/ 390525 w 1971675"/>
              <a:gd name="connsiteY3" fmla="*/ 352425 h 1321594"/>
              <a:gd name="connsiteX4" fmla="*/ 559593 w 1971675"/>
              <a:gd name="connsiteY4" fmla="*/ 235744 h 1321594"/>
              <a:gd name="connsiteX5" fmla="*/ 728662 w 1971675"/>
              <a:gd name="connsiteY5" fmla="*/ 133350 h 1321594"/>
              <a:gd name="connsiteX6" fmla="*/ 904875 w 1971675"/>
              <a:gd name="connsiteY6" fmla="*/ 33337 h 1321594"/>
              <a:gd name="connsiteX7" fmla="*/ 971550 w 1971675"/>
              <a:gd name="connsiteY7" fmla="*/ 0 h 1321594"/>
              <a:gd name="connsiteX8" fmla="*/ 1116806 w 1971675"/>
              <a:gd name="connsiteY8" fmla="*/ 64294 h 1321594"/>
              <a:gd name="connsiteX9" fmla="*/ 1312068 w 1971675"/>
              <a:gd name="connsiteY9" fmla="*/ 161925 h 1321594"/>
              <a:gd name="connsiteX10" fmla="*/ 1554956 w 1971675"/>
              <a:gd name="connsiteY10" fmla="*/ 321469 h 1321594"/>
              <a:gd name="connsiteX11" fmla="*/ 1738312 w 1971675"/>
              <a:gd name="connsiteY11" fmla="*/ 452437 h 1321594"/>
              <a:gd name="connsiteX12" fmla="*/ 1971675 w 1971675"/>
              <a:gd name="connsiteY12" fmla="*/ 650081 h 1321594"/>
              <a:gd name="connsiteX13" fmla="*/ 1888331 w 1971675"/>
              <a:gd name="connsiteY13" fmla="*/ 735806 h 1321594"/>
              <a:gd name="connsiteX14" fmla="*/ 1776412 w 1971675"/>
              <a:gd name="connsiteY14" fmla="*/ 828675 h 1321594"/>
              <a:gd name="connsiteX15" fmla="*/ 1643062 w 1971675"/>
              <a:gd name="connsiteY15" fmla="*/ 928687 h 1321594"/>
              <a:gd name="connsiteX16" fmla="*/ 1512093 w 1971675"/>
              <a:gd name="connsiteY16" fmla="*/ 1019175 h 1321594"/>
              <a:gd name="connsiteX17" fmla="*/ 1376362 w 1971675"/>
              <a:gd name="connsiteY17" fmla="*/ 1102519 h 1321594"/>
              <a:gd name="connsiteX18" fmla="*/ 1228725 w 1971675"/>
              <a:gd name="connsiteY18" fmla="*/ 1190625 h 1321594"/>
              <a:gd name="connsiteX19" fmla="*/ 1081087 w 1971675"/>
              <a:gd name="connsiteY19" fmla="*/ 1269206 h 1321594"/>
              <a:gd name="connsiteX20" fmla="*/ 969168 w 1971675"/>
              <a:gd name="connsiteY20" fmla="*/ 1321594 h 1321594"/>
              <a:gd name="connsiteX21" fmla="*/ 795337 w 1971675"/>
              <a:gd name="connsiteY21" fmla="*/ 1231106 h 1321594"/>
              <a:gd name="connsiteX22" fmla="*/ 621506 w 1971675"/>
              <a:gd name="connsiteY22" fmla="*/ 1135856 h 1321594"/>
              <a:gd name="connsiteX23" fmla="*/ 457200 w 1971675"/>
              <a:gd name="connsiteY23" fmla="*/ 1028700 h 1321594"/>
              <a:gd name="connsiteX24" fmla="*/ 330993 w 1971675"/>
              <a:gd name="connsiteY24" fmla="*/ 945356 h 1321594"/>
              <a:gd name="connsiteX25" fmla="*/ 188118 w 1971675"/>
              <a:gd name="connsiteY25" fmla="*/ 828675 h 1321594"/>
              <a:gd name="connsiteX26" fmla="*/ 52387 w 1971675"/>
              <a:gd name="connsiteY26" fmla="*/ 707231 h 1321594"/>
              <a:gd name="connsiteX27" fmla="*/ 0 w 1971675"/>
              <a:gd name="connsiteY27" fmla="*/ 666750 h 13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1675" h="1321594">
                <a:moveTo>
                  <a:pt x="0" y="666750"/>
                </a:moveTo>
                <a:lnTo>
                  <a:pt x="109537" y="573881"/>
                </a:lnTo>
                <a:lnTo>
                  <a:pt x="252412" y="457200"/>
                </a:lnTo>
                <a:lnTo>
                  <a:pt x="390525" y="352425"/>
                </a:lnTo>
                <a:lnTo>
                  <a:pt x="559593" y="235744"/>
                </a:lnTo>
                <a:lnTo>
                  <a:pt x="728662" y="133350"/>
                </a:lnTo>
                <a:lnTo>
                  <a:pt x="904875" y="33337"/>
                </a:lnTo>
                <a:lnTo>
                  <a:pt x="971550" y="0"/>
                </a:lnTo>
                <a:lnTo>
                  <a:pt x="1116806" y="64294"/>
                </a:lnTo>
                <a:lnTo>
                  <a:pt x="1312068" y="161925"/>
                </a:lnTo>
                <a:lnTo>
                  <a:pt x="1554956" y="321469"/>
                </a:lnTo>
                <a:lnTo>
                  <a:pt x="1738312" y="452437"/>
                </a:lnTo>
                <a:lnTo>
                  <a:pt x="1971675" y="650081"/>
                </a:lnTo>
                <a:lnTo>
                  <a:pt x="1888331" y="735806"/>
                </a:lnTo>
                <a:lnTo>
                  <a:pt x="1776412" y="828675"/>
                </a:lnTo>
                <a:lnTo>
                  <a:pt x="1643062" y="928687"/>
                </a:lnTo>
                <a:lnTo>
                  <a:pt x="1512093" y="1019175"/>
                </a:lnTo>
                <a:lnTo>
                  <a:pt x="1376362" y="1102519"/>
                </a:lnTo>
                <a:lnTo>
                  <a:pt x="1228725" y="1190625"/>
                </a:lnTo>
                <a:lnTo>
                  <a:pt x="1081087" y="1269206"/>
                </a:lnTo>
                <a:lnTo>
                  <a:pt x="969168" y="1321594"/>
                </a:lnTo>
                <a:lnTo>
                  <a:pt x="795337" y="1231106"/>
                </a:lnTo>
                <a:lnTo>
                  <a:pt x="621506" y="1135856"/>
                </a:lnTo>
                <a:lnTo>
                  <a:pt x="457200" y="1028700"/>
                </a:lnTo>
                <a:lnTo>
                  <a:pt x="330993" y="945356"/>
                </a:lnTo>
                <a:lnTo>
                  <a:pt x="188118" y="828675"/>
                </a:lnTo>
                <a:lnTo>
                  <a:pt x="52387" y="707231"/>
                </a:lnTo>
                <a:lnTo>
                  <a:pt x="0" y="666750"/>
                </a:ln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6794659" y="1653941"/>
            <a:ext cx="2331243" cy="928688"/>
          </a:xfrm>
          <a:custGeom>
            <a:avLst/>
            <a:gdLst>
              <a:gd name="connsiteX0" fmla="*/ 0 w 2331243"/>
              <a:gd name="connsiteY0" fmla="*/ 278607 h 928688"/>
              <a:gd name="connsiteX1" fmla="*/ 204787 w 2331243"/>
              <a:gd name="connsiteY1" fmla="*/ 204788 h 928688"/>
              <a:gd name="connsiteX2" fmla="*/ 431006 w 2331243"/>
              <a:gd name="connsiteY2" fmla="*/ 142875 h 928688"/>
              <a:gd name="connsiteX3" fmla="*/ 650081 w 2331243"/>
              <a:gd name="connsiteY3" fmla="*/ 90488 h 928688"/>
              <a:gd name="connsiteX4" fmla="*/ 902493 w 2331243"/>
              <a:gd name="connsiteY4" fmla="*/ 42863 h 928688"/>
              <a:gd name="connsiteX5" fmla="*/ 1095375 w 2331243"/>
              <a:gd name="connsiteY5" fmla="*/ 21432 h 928688"/>
              <a:gd name="connsiteX6" fmla="*/ 1323975 w 2331243"/>
              <a:gd name="connsiteY6" fmla="*/ 4763 h 928688"/>
              <a:gd name="connsiteX7" fmla="*/ 1524000 w 2331243"/>
              <a:gd name="connsiteY7" fmla="*/ 0 h 928688"/>
              <a:gd name="connsiteX8" fmla="*/ 1774031 w 2331243"/>
              <a:gd name="connsiteY8" fmla="*/ 16669 h 928688"/>
              <a:gd name="connsiteX9" fmla="*/ 1997868 w 2331243"/>
              <a:gd name="connsiteY9" fmla="*/ 42863 h 928688"/>
              <a:gd name="connsiteX10" fmla="*/ 2262187 w 2331243"/>
              <a:gd name="connsiteY10" fmla="*/ 83344 h 928688"/>
              <a:gd name="connsiteX11" fmla="*/ 2331243 w 2331243"/>
              <a:gd name="connsiteY11" fmla="*/ 102394 h 928688"/>
              <a:gd name="connsiteX12" fmla="*/ 2193131 w 2331243"/>
              <a:gd name="connsiteY12" fmla="*/ 157163 h 928688"/>
              <a:gd name="connsiteX13" fmla="*/ 2033587 w 2331243"/>
              <a:gd name="connsiteY13" fmla="*/ 221457 h 928688"/>
              <a:gd name="connsiteX14" fmla="*/ 1883568 w 2331243"/>
              <a:gd name="connsiteY14" fmla="*/ 295275 h 928688"/>
              <a:gd name="connsiteX15" fmla="*/ 1733550 w 2331243"/>
              <a:gd name="connsiteY15" fmla="*/ 371475 h 928688"/>
              <a:gd name="connsiteX16" fmla="*/ 1593056 w 2331243"/>
              <a:gd name="connsiteY16" fmla="*/ 459582 h 928688"/>
              <a:gd name="connsiteX17" fmla="*/ 1412081 w 2331243"/>
              <a:gd name="connsiteY17" fmla="*/ 581025 h 928688"/>
              <a:gd name="connsiteX18" fmla="*/ 1269206 w 2331243"/>
              <a:gd name="connsiteY18" fmla="*/ 688182 h 928688"/>
              <a:gd name="connsiteX19" fmla="*/ 1126331 w 2331243"/>
              <a:gd name="connsiteY19" fmla="*/ 800100 h 928688"/>
              <a:gd name="connsiteX20" fmla="*/ 971550 w 2331243"/>
              <a:gd name="connsiteY20" fmla="*/ 928688 h 928688"/>
              <a:gd name="connsiteX21" fmla="*/ 850106 w 2331243"/>
              <a:gd name="connsiteY21" fmla="*/ 819150 h 928688"/>
              <a:gd name="connsiteX22" fmla="*/ 709612 w 2331243"/>
              <a:gd name="connsiteY22" fmla="*/ 697707 h 928688"/>
              <a:gd name="connsiteX23" fmla="*/ 588168 w 2331243"/>
              <a:gd name="connsiteY23" fmla="*/ 607219 h 928688"/>
              <a:gd name="connsiteX24" fmla="*/ 435768 w 2331243"/>
              <a:gd name="connsiteY24" fmla="*/ 500063 h 928688"/>
              <a:gd name="connsiteX25" fmla="*/ 280987 w 2331243"/>
              <a:gd name="connsiteY25" fmla="*/ 409575 h 928688"/>
              <a:gd name="connsiteX26" fmla="*/ 157162 w 2331243"/>
              <a:gd name="connsiteY26" fmla="*/ 345282 h 928688"/>
              <a:gd name="connsiteX27" fmla="*/ 0 w 2331243"/>
              <a:gd name="connsiteY27" fmla="*/ 278607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31243" h="928688">
                <a:moveTo>
                  <a:pt x="0" y="278607"/>
                </a:moveTo>
                <a:lnTo>
                  <a:pt x="204787" y="204788"/>
                </a:lnTo>
                <a:lnTo>
                  <a:pt x="431006" y="142875"/>
                </a:lnTo>
                <a:lnTo>
                  <a:pt x="650081" y="90488"/>
                </a:lnTo>
                <a:lnTo>
                  <a:pt x="902493" y="42863"/>
                </a:lnTo>
                <a:lnTo>
                  <a:pt x="1095375" y="21432"/>
                </a:lnTo>
                <a:lnTo>
                  <a:pt x="1323975" y="4763"/>
                </a:lnTo>
                <a:lnTo>
                  <a:pt x="1524000" y="0"/>
                </a:lnTo>
                <a:lnTo>
                  <a:pt x="1774031" y="16669"/>
                </a:lnTo>
                <a:lnTo>
                  <a:pt x="1997868" y="42863"/>
                </a:lnTo>
                <a:lnTo>
                  <a:pt x="2262187" y="83344"/>
                </a:lnTo>
                <a:lnTo>
                  <a:pt x="2331243" y="102394"/>
                </a:lnTo>
                <a:lnTo>
                  <a:pt x="2193131" y="157163"/>
                </a:lnTo>
                <a:lnTo>
                  <a:pt x="2033587" y="221457"/>
                </a:lnTo>
                <a:lnTo>
                  <a:pt x="1883568" y="295275"/>
                </a:lnTo>
                <a:lnTo>
                  <a:pt x="1733550" y="371475"/>
                </a:lnTo>
                <a:lnTo>
                  <a:pt x="1593056" y="459582"/>
                </a:lnTo>
                <a:lnTo>
                  <a:pt x="1412081" y="581025"/>
                </a:lnTo>
                <a:lnTo>
                  <a:pt x="1269206" y="688182"/>
                </a:lnTo>
                <a:lnTo>
                  <a:pt x="1126331" y="800100"/>
                </a:lnTo>
                <a:lnTo>
                  <a:pt x="971550" y="928688"/>
                </a:lnTo>
                <a:lnTo>
                  <a:pt x="850106" y="819150"/>
                </a:lnTo>
                <a:lnTo>
                  <a:pt x="709612" y="697707"/>
                </a:lnTo>
                <a:lnTo>
                  <a:pt x="588168" y="607219"/>
                </a:lnTo>
                <a:lnTo>
                  <a:pt x="435768" y="500063"/>
                </a:lnTo>
                <a:lnTo>
                  <a:pt x="280987" y="409575"/>
                </a:lnTo>
                <a:lnTo>
                  <a:pt x="157162" y="345282"/>
                </a:lnTo>
                <a:lnTo>
                  <a:pt x="0" y="278607"/>
                </a:lnTo>
                <a:close/>
              </a:path>
            </a:pathLst>
          </a:cu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7801927" y="1796816"/>
            <a:ext cx="1357313" cy="1650207"/>
          </a:xfrm>
          <a:custGeom>
            <a:avLst/>
            <a:gdLst>
              <a:gd name="connsiteX0" fmla="*/ 0 w 1357313"/>
              <a:gd name="connsiteY0" fmla="*/ 816769 h 1650207"/>
              <a:gd name="connsiteX1" fmla="*/ 130969 w 1357313"/>
              <a:gd name="connsiteY1" fmla="*/ 940594 h 1650207"/>
              <a:gd name="connsiteX2" fmla="*/ 309563 w 1357313"/>
              <a:gd name="connsiteY2" fmla="*/ 1078707 h 1650207"/>
              <a:gd name="connsiteX3" fmla="*/ 450057 w 1357313"/>
              <a:gd name="connsiteY3" fmla="*/ 1181100 h 1650207"/>
              <a:gd name="connsiteX4" fmla="*/ 731044 w 1357313"/>
              <a:gd name="connsiteY4" fmla="*/ 1354932 h 1650207"/>
              <a:gd name="connsiteX5" fmla="*/ 921544 w 1357313"/>
              <a:gd name="connsiteY5" fmla="*/ 1462088 h 1650207"/>
              <a:gd name="connsiteX6" fmla="*/ 1066800 w 1357313"/>
              <a:gd name="connsiteY6" fmla="*/ 1528763 h 1650207"/>
              <a:gd name="connsiteX7" fmla="*/ 1231107 w 1357313"/>
              <a:gd name="connsiteY7" fmla="*/ 1602582 h 1650207"/>
              <a:gd name="connsiteX8" fmla="*/ 1354932 w 1357313"/>
              <a:gd name="connsiteY8" fmla="*/ 1650207 h 1650207"/>
              <a:gd name="connsiteX9" fmla="*/ 1357313 w 1357313"/>
              <a:gd name="connsiteY9" fmla="*/ 0 h 1650207"/>
              <a:gd name="connsiteX10" fmla="*/ 1257300 w 1357313"/>
              <a:gd name="connsiteY10" fmla="*/ 40482 h 1650207"/>
              <a:gd name="connsiteX11" fmla="*/ 1092994 w 1357313"/>
              <a:gd name="connsiteY11" fmla="*/ 114300 h 1650207"/>
              <a:gd name="connsiteX12" fmla="*/ 954882 w 1357313"/>
              <a:gd name="connsiteY12" fmla="*/ 178594 h 1650207"/>
              <a:gd name="connsiteX13" fmla="*/ 819150 w 1357313"/>
              <a:gd name="connsiteY13" fmla="*/ 254794 h 1650207"/>
              <a:gd name="connsiteX14" fmla="*/ 676275 w 1357313"/>
              <a:gd name="connsiteY14" fmla="*/ 328613 h 1650207"/>
              <a:gd name="connsiteX15" fmla="*/ 492919 w 1357313"/>
              <a:gd name="connsiteY15" fmla="*/ 445294 h 1650207"/>
              <a:gd name="connsiteX16" fmla="*/ 338138 w 1357313"/>
              <a:gd name="connsiteY16" fmla="*/ 557213 h 1650207"/>
              <a:gd name="connsiteX17" fmla="*/ 207169 w 1357313"/>
              <a:gd name="connsiteY17" fmla="*/ 652463 h 1650207"/>
              <a:gd name="connsiteX18" fmla="*/ 107157 w 1357313"/>
              <a:gd name="connsiteY18" fmla="*/ 733425 h 1650207"/>
              <a:gd name="connsiteX19" fmla="*/ 0 w 1357313"/>
              <a:gd name="connsiteY19" fmla="*/ 816769 h 165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7313" h="1650207">
                <a:moveTo>
                  <a:pt x="0" y="816769"/>
                </a:moveTo>
                <a:lnTo>
                  <a:pt x="130969" y="940594"/>
                </a:lnTo>
                <a:lnTo>
                  <a:pt x="309563" y="1078707"/>
                </a:lnTo>
                <a:lnTo>
                  <a:pt x="450057" y="1181100"/>
                </a:lnTo>
                <a:lnTo>
                  <a:pt x="731044" y="1354932"/>
                </a:lnTo>
                <a:lnTo>
                  <a:pt x="921544" y="1462088"/>
                </a:lnTo>
                <a:lnTo>
                  <a:pt x="1066800" y="1528763"/>
                </a:lnTo>
                <a:lnTo>
                  <a:pt x="1231107" y="1602582"/>
                </a:lnTo>
                <a:lnTo>
                  <a:pt x="1354932" y="1650207"/>
                </a:lnTo>
                <a:cubicBezTo>
                  <a:pt x="1355726" y="1100138"/>
                  <a:pt x="1356519" y="550069"/>
                  <a:pt x="1357313" y="0"/>
                </a:cubicBezTo>
                <a:lnTo>
                  <a:pt x="1257300" y="40482"/>
                </a:lnTo>
                <a:lnTo>
                  <a:pt x="1092994" y="114300"/>
                </a:lnTo>
                <a:lnTo>
                  <a:pt x="954882" y="178594"/>
                </a:lnTo>
                <a:lnTo>
                  <a:pt x="819150" y="254794"/>
                </a:lnTo>
                <a:lnTo>
                  <a:pt x="676275" y="328613"/>
                </a:lnTo>
                <a:lnTo>
                  <a:pt x="492919" y="445294"/>
                </a:lnTo>
                <a:lnTo>
                  <a:pt x="338138" y="557213"/>
                </a:lnTo>
                <a:lnTo>
                  <a:pt x="207169" y="652463"/>
                </a:lnTo>
                <a:lnTo>
                  <a:pt x="107157" y="733425"/>
                </a:lnTo>
                <a:lnTo>
                  <a:pt x="0" y="816769"/>
                </a:lnTo>
                <a:close/>
              </a:path>
            </a:pathLst>
          </a:custGeom>
          <a:blipFill dpi="0" rotWithShape="1">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6799421" y="2663591"/>
            <a:ext cx="2307431" cy="890588"/>
          </a:xfrm>
          <a:custGeom>
            <a:avLst/>
            <a:gdLst>
              <a:gd name="connsiteX0" fmla="*/ 0 w 2307431"/>
              <a:gd name="connsiteY0" fmla="*/ 642938 h 890588"/>
              <a:gd name="connsiteX1" fmla="*/ 135731 w 2307431"/>
              <a:gd name="connsiteY1" fmla="*/ 588169 h 890588"/>
              <a:gd name="connsiteX2" fmla="*/ 307181 w 2307431"/>
              <a:gd name="connsiteY2" fmla="*/ 497682 h 890588"/>
              <a:gd name="connsiteX3" fmla="*/ 464344 w 2307431"/>
              <a:gd name="connsiteY3" fmla="*/ 392907 h 890588"/>
              <a:gd name="connsiteX4" fmla="*/ 619125 w 2307431"/>
              <a:gd name="connsiteY4" fmla="*/ 288132 h 890588"/>
              <a:gd name="connsiteX5" fmla="*/ 781050 w 2307431"/>
              <a:gd name="connsiteY5" fmla="*/ 169069 h 890588"/>
              <a:gd name="connsiteX6" fmla="*/ 971550 w 2307431"/>
              <a:gd name="connsiteY6" fmla="*/ 0 h 890588"/>
              <a:gd name="connsiteX7" fmla="*/ 1116806 w 2307431"/>
              <a:gd name="connsiteY7" fmla="*/ 133350 h 890588"/>
              <a:gd name="connsiteX8" fmla="*/ 1295400 w 2307431"/>
              <a:gd name="connsiteY8" fmla="*/ 266700 h 890588"/>
              <a:gd name="connsiteX9" fmla="*/ 1459706 w 2307431"/>
              <a:gd name="connsiteY9" fmla="*/ 383382 h 890588"/>
              <a:gd name="connsiteX10" fmla="*/ 1607344 w 2307431"/>
              <a:gd name="connsiteY10" fmla="*/ 478632 h 890588"/>
              <a:gd name="connsiteX11" fmla="*/ 1814513 w 2307431"/>
              <a:gd name="connsiteY11" fmla="*/ 590550 h 890588"/>
              <a:gd name="connsiteX12" fmla="*/ 2016919 w 2307431"/>
              <a:gd name="connsiteY12" fmla="*/ 697707 h 890588"/>
              <a:gd name="connsiteX13" fmla="*/ 2307431 w 2307431"/>
              <a:gd name="connsiteY13" fmla="*/ 816769 h 890588"/>
              <a:gd name="connsiteX14" fmla="*/ 2145506 w 2307431"/>
              <a:gd name="connsiteY14" fmla="*/ 847725 h 890588"/>
              <a:gd name="connsiteX15" fmla="*/ 2000250 w 2307431"/>
              <a:gd name="connsiteY15" fmla="*/ 862013 h 890588"/>
              <a:gd name="connsiteX16" fmla="*/ 1840706 w 2307431"/>
              <a:gd name="connsiteY16" fmla="*/ 876300 h 890588"/>
              <a:gd name="connsiteX17" fmla="*/ 1678781 w 2307431"/>
              <a:gd name="connsiteY17" fmla="*/ 881063 h 890588"/>
              <a:gd name="connsiteX18" fmla="*/ 1469231 w 2307431"/>
              <a:gd name="connsiteY18" fmla="*/ 890588 h 890588"/>
              <a:gd name="connsiteX19" fmla="*/ 1221581 w 2307431"/>
              <a:gd name="connsiteY19" fmla="*/ 890588 h 890588"/>
              <a:gd name="connsiteX20" fmla="*/ 945356 w 2307431"/>
              <a:gd name="connsiteY20" fmla="*/ 864394 h 890588"/>
              <a:gd name="connsiteX21" fmla="*/ 742950 w 2307431"/>
              <a:gd name="connsiteY21" fmla="*/ 840582 h 890588"/>
              <a:gd name="connsiteX22" fmla="*/ 490538 w 2307431"/>
              <a:gd name="connsiteY22" fmla="*/ 790575 h 890588"/>
              <a:gd name="connsiteX23" fmla="*/ 269081 w 2307431"/>
              <a:gd name="connsiteY23" fmla="*/ 735807 h 890588"/>
              <a:gd name="connsiteX24" fmla="*/ 100013 w 2307431"/>
              <a:gd name="connsiteY24" fmla="*/ 673894 h 890588"/>
              <a:gd name="connsiteX25" fmla="*/ 0 w 2307431"/>
              <a:gd name="connsiteY25" fmla="*/ 642938 h 89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07431" h="890588">
                <a:moveTo>
                  <a:pt x="0" y="642938"/>
                </a:moveTo>
                <a:lnTo>
                  <a:pt x="135731" y="588169"/>
                </a:lnTo>
                <a:lnTo>
                  <a:pt x="307181" y="497682"/>
                </a:lnTo>
                <a:lnTo>
                  <a:pt x="464344" y="392907"/>
                </a:lnTo>
                <a:lnTo>
                  <a:pt x="619125" y="288132"/>
                </a:lnTo>
                <a:lnTo>
                  <a:pt x="781050" y="169069"/>
                </a:lnTo>
                <a:lnTo>
                  <a:pt x="971550" y="0"/>
                </a:lnTo>
                <a:lnTo>
                  <a:pt x="1116806" y="133350"/>
                </a:lnTo>
                <a:lnTo>
                  <a:pt x="1295400" y="266700"/>
                </a:lnTo>
                <a:lnTo>
                  <a:pt x="1459706" y="383382"/>
                </a:lnTo>
                <a:lnTo>
                  <a:pt x="1607344" y="478632"/>
                </a:lnTo>
                <a:lnTo>
                  <a:pt x="1814513" y="590550"/>
                </a:lnTo>
                <a:lnTo>
                  <a:pt x="2016919" y="697707"/>
                </a:lnTo>
                <a:lnTo>
                  <a:pt x="2307431" y="816769"/>
                </a:lnTo>
                <a:lnTo>
                  <a:pt x="2145506" y="847725"/>
                </a:lnTo>
                <a:lnTo>
                  <a:pt x="2000250" y="862013"/>
                </a:lnTo>
                <a:lnTo>
                  <a:pt x="1840706" y="876300"/>
                </a:lnTo>
                <a:lnTo>
                  <a:pt x="1678781" y="881063"/>
                </a:lnTo>
                <a:lnTo>
                  <a:pt x="1469231" y="890588"/>
                </a:lnTo>
                <a:lnTo>
                  <a:pt x="1221581" y="890588"/>
                </a:lnTo>
                <a:lnTo>
                  <a:pt x="945356" y="864394"/>
                </a:lnTo>
                <a:lnTo>
                  <a:pt x="742950" y="840582"/>
                </a:lnTo>
                <a:lnTo>
                  <a:pt x="490538" y="790575"/>
                </a:lnTo>
                <a:lnTo>
                  <a:pt x="269081" y="735807"/>
                </a:lnTo>
                <a:lnTo>
                  <a:pt x="100013" y="673894"/>
                </a:lnTo>
                <a:lnTo>
                  <a:pt x="0" y="642938"/>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4653915" y="1727760"/>
            <a:ext cx="2031206" cy="852488"/>
          </a:xfrm>
          <a:custGeom>
            <a:avLst/>
            <a:gdLst>
              <a:gd name="connsiteX0" fmla="*/ 0 w 2031206"/>
              <a:gd name="connsiteY0" fmla="*/ 157163 h 852488"/>
              <a:gd name="connsiteX1" fmla="*/ 135731 w 2031206"/>
              <a:gd name="connsiteY1" fmla="*/ 119063 h 852488"/>
              <a:gd name="connsiteX2" fmla="*/ 383381 w 2031206"/>
              <a:gd name="connsiteY2" fmla="*/ 59531 h 852488"/>
              <a:gd name="connsiteX3" fmla="*/ 642937 w 2031206"/>
              <a:gd name="connsiteY3" fmla="*/ 19050 h 852488"/>
              <a:gd name="connsiteX4" fmla="*/ 859631 w 2031206"/>
              <a:gd name="connsiteY4" fmla="*/ 2381 h 852488"/>
              <a:gd name="connsiteX5" fmla="*/ 1090612 w 2031206"/>
              <a:gd name="connsiteY5" fmla="*/ 0 h 852488"/>
              <a:gd name="connsiteX6" fmla="*/ 1304925 w 2031206"/>
              <a:gd name="connsiteY6" fmla="*/ 16669 h 852488"/>
              <a:gd name="connsiteX7" fmla="*/ 1512094 w 2031206"/>
              <a:gd name="connsiteY7" fmla="*/ 47625 h 852488"/>
              <a:gd name="connsiteX8" fmla="*/ 1754981 w 2031206"/>
              <a:gd name="connsiteY8" fmla="*/ 100013 h 852488"/>
              <a:gd name="connsiteX9" fmla="*/ 2031206 w 2031206"/>
              <a:gd name="connsiteY9" fmla="*/ 202406 h 852488"/>
              <a:gd name="connsiteX10" fmla="*/ 1926431 w 2031206"/>
              <a:gd name="connsiteY10" fmla="*/ 254794 h 852488"/>
              <a:gd name="connsiteX11" fmla="*/ 1747837 w 2031206"/>
              <a:gd name="connsiteY11" fmla="*/ 352425 h 852488"/>
              <a:gd name="connsiteX12" fmla="*/ 1612106 w 2031206"/>
              <a:gd name="connsiteY12" fmla="*/ 442913 h 852488"/>
              <a:gd name="connsiteX13" fmla="*/ 1459706 w 2031206"/>
              <a:gd name="connsiteY13" fmla="*/ 547688 h 852488"/>
              <a:gd name="connsiteX14" fmla="*/ 1323975 w 2031206"/>
              <a:gd name="connsiteY14" fmla="*/ 642938 h 852488"/>
              <a:gd name="connsiteX15" fmla="*/ 1185862 w 2031206"/>
              <a:gd name="connsiteY15" fmla="*/ 754856 h 852488"/>
              <a:gd name="connsiteX16" fmla="*/ 1088231 w 2031206"/>
              <a:gd name="connsiteY16" fmla="*/ 852488 h 852488"/>
              <a:gd name="connsiteX17" fmla="*/ 938212 w 2031206"/>
              <a:gd name="connsiteY17" fmla="*/ 726281 h 852488"/>
              <a:gd name="connsiteX18" fmla="*/ 754856 w 2031206"/>
              <a:gd name="connsiteY18" fmla="*/ 571500 h 852488"/>
              <a:gd name="connsiteX19" fmla="*/ 595312 w 2031206"/>
              <a:gd name="connsiteY19" fmla="*/ 459581 h 852488"/>
              <a:gd name="connsiteX20" fmla="*/ 450056 w 2031206"/>
              <a:gd name="connsiteY20" fmla="*/ 366713 h 852488"/>
              <a:gd name="connsiteX21" fmla="*/ 304800 w 2031206"/>
              <a:gd name="connsiteY21" fmla="*/ 292894 h 852488"/>
              <a:gd name="connsiteX22" fmla="*/ 154781 w 2031206"/>
              <a:gd name="connsiteY22" fmla="*/ 221456 h 852488"/>
              <a:gd name="connsiteX23" fmla="*/ 0 w 2031206"/>
              <a:gd name="connsiteY23" fmla="*/ 157163 h 85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31206" h="852488">
                <a:moveTo>
                  <a:pt x="0" y="157163"/>
                </a:moveTo>
                <a:lnTo>
                  <a:pt x="135731" y="119063"/>
                </a:lnTo>
                <a:lnTo>
                  <a:pt x="383381" y="59531"/>
                </a:lnTo>
                <a:lnTo>
                  <a:pt x="642937" y="19050"/>
                </a:lnTo>
                <a:lnTo>
                  <a:pt x="859631" y="2381"/>
                </a:lnTo>
                <a:lnTo>
                  <a:pt x="1090612" y="0"/>
                </a:lnTo>
                <a:lnTo>
                  <a:pt x="1304925" y="16669"/>
                </a:lnTo>
                <a:lnTo>
                  <a:pt x="1512094" y="47625"/>
                </a:lnTo>
                <a:lnTo>
                  <a:pt x="1754981" y="100013"/>
                </a:lnTo>
                <a:lnTo>
                  <a:pt x="2031206" y="202406"/>
                </a:lnTo>
                <a:lnTo>
                  <a:pt x="1926431" y="254794"/>
                </a:lnTo>
                <a:lnTo>
                  <a:pt x="1747837" y="352425"/>
                </a:lnTo>
                <a:lnTo>
                  <a:pt x="1612106" y="442913"/>
                </a:lnTo>
                <a:lnTo>
                  <a:pt x="1459706" y="547688"/>
                </a:lnTo>
                <a:lnTo>
                  <a:pt x="1323975" y="642938"/>
                </a:lnTo>
                <a:lnTo>
                  <a:pt x="1185862" y="754856"/>
                </a:lnTo>
                <a:lnTo>
                  <a:pt x="1088231" y="852488"/>
                </a:lnTo>
                <a:lnTo>
                  <a:pt x="938212" y="726281"/>
                </a:lnTo>
                <a:lnTo>
                  <a:pt x="754856" y="571500"/>
                </a:lnTo>
                <a:lnTo>
                  <a:pt x="595312" y="459581"/>
                </a:lnTo>
                <a:lnTo>
                  <a:pt x="450056" y="366713"/>
                </a:lnTo>
                <a:lnTo>
                  <a:pt x="304800" y="292894"/>
                </a:lnTo>
                <a:lnTo>
                  <a:pt x="154781" y="221456"/>
                </a:lnTo>
                <a:lnTo>
                  <a:pt x="0" y="15716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2463165" y="2651685"/>
            <a:ext cx="2045494" cy="873919"/>
          </a:xfrm>
          <a:custGeom>
            <a:avLst/>
            <a:gdLst>
              <a:gd name="connsiteX0" fmla="*/ 0 w 2045494"/>
              <a:gd name="connsiteY0" fmla="*/ 650081 h 873919"/>
              <a:gd name="connsiteX1" fmla="*/ 152400 w 2045494"/>
              <a:gd name="connsiteY1" fmla="*/ 561975 h 873919"/>
              <a:gd name="connsiteX2" fmla="*/ 290512 w 2045494"/>
              <a:gd name="connsiteY2" fmla="*/ 464344 h 873919"/>
              <a:gd name="connsiteX3" fmla="*/ 419100 w 2045494"/>
              <a:gd name="connsiteY3" fmla="*/ 369094 h 873919"/>
              <a:gd name="connsiteX4" fmla="*/ 538162 w 2045494"/>
              <a:gd name="connsiteY4" fmla="*/ 278606 h 873919"/>
              <a:gd name="connsiteX5" fmla="*/ 676275 w 2045494"/>
              <a:gd name="connsiteY5" fmla="*/ 154781 h 873919"/>
              <a:gd name="connsiteX6" fmla="*/ 835819 w 2045494"/>
              <a:gd name="connsiteY6" fmla="*/ 0 h 873919"/>
              <a:gd name="connsiteX7" fmla="*/ 976312 w 2045494"/>
              <a:gd name="connsiteY7" fmla="*/ 114300 h 873919"/>
              <a:gd name="connsiteX8" fmla="*/ 1147762 w 2045494"/>
              <a:gd name="connsiteY8" fmla="*/ 240506 h 873919"/>
              <a:gd name="connsiteX9" fmla="*/ 1323975 w 2045494"/>
              <a:gd name="connsiteY9" fmla="*/ 354806 h 873919"/>
              <a:gd name="connsiteX10" fmla="*/ 1500187 w 2045494"/>
              <a:gd name="connsiteY10" fmla="*/ 457200 h 873919"/>
              <a:gd name="connsiteX11" fmla="*/ 1671637 w 2045494"/>
              <a:gd name="connsiteY11" fmla="*/ 547688 h 873919"/>
              <a:gd name="connsiteX12" fmla="*/ 1905000 w 2045494"/>
              <a:gd name="connsiteY12" fmla="*/ 652463 h 873919"/>
              <a:gd name="connsiteX13" fmla="*/ 2045494 w 2045494"/>
              <a:gd name="connsiteY13" fmla="*/ 711994 h 873919"/>
              <a:gd name="connsiteX14" fmla="*/ 1916906 w 2045494"/>
              <a:gd name="connsiteY14" fmla="*/ 750094 h 873919"/>
              <a:gd name="connsiteX15" fmla="*/ 1745456 w 2045494"/>
              <a:gd name="connsiteY15" fmla="*/ 800100 h 873919"/>
              <a:gd name="connsiteX16" fmla="*/ 1519237 w 2045494"/>
              <a:gd name="connsiteY16" fmla="*/ 842963 h 873919"/>
              <a:gd name="connsiteX17" fmla="*/ 1309687 w 2045494"/>
              <a:gd name="connsiteY17" fmla="*/ 862013 h 873919"/>
              <a:gd name="connsiteX18" fmla="*/ 1062037 w 2045494"/>
              <a:gd name="connsiteY18" fmla="*/ 873919 h 873919"/>
              <a:gd name="connsiteX19" fmla="*/ 785812 w 2045494"/>
              <a:gd name="connsiteY19" fmla="*/ 854869 h 873919"/>
              <a:gd name="connsiteX20" fmla="*/ 554831 w 2045494"/>
              <a:gd name="connsiteY20" fmla="*/ 819150 h 873919"/>
              <a:gd name="connsiteX21" fmla="*/ 354806 w 2045494"/>
              <a:gd name="connsiteY21" fmla="*/ 771525 h 873919"/>
              <a:gd name="connsiteX22" fmla="*/ 121444 w 2045494"/>
              <a:gd name="connsiteY22" fmla="*/ 697706 h 873919"/>
              <a:gd name="connsiteX23" fmla="*/ 0 w 2045494"/>
              <a:gd name="connsiteY23" fmla="*/ 650081 h 87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5494" h="873919">
                <a:moveTo>
                  <a:pt x="0" y="650081"/>
                </a:moveTo>
                <a:lnTo>
                  <a:pt x="152400" y="561975"/>
                </a:lnTo>
                <a:lnTo>
                  <a:pt x="290512" y="464344"/>
                </a:lnTo>
                <a:lnTo>
                  <a:pt x="419100" y="369094"/>
                </a:lnTo>
                <a:lnTo>
                  <a:pt x="538162" y="278606"/>
                </a:lnTo>
                <a:lnTo>
                  <a:pt x="676275" y="154781"/>
                </a:lnTo>
                <a:lnTo>
                  <a:pt x="835819" y="0"/>
                </a:lnTo>
                <a:lnTo>
                  <a:pt x="976312" y="114300"/>
                </a:lnTo>
                <a:lnTo>
                  <a:pt x="1147762" y="240506"/>
                </a:lnTo>
                <a:lnTo>
                  <a:pt x="1323975" y="354806"/>
                </a:lnTo>
                <a:lnTo>
                  <a:pt x="1500187" y="457200"/>
                </a:lnTo>
                <a:lnTo>
                  <a:pt x="1671637" y="547688"/>
                </a:lnTo>
                <a:lnTo>
                  <a:pt x="1905000" y="652463"/>
                </a:lnTo>
                <a:lnTo>
                  <a:pt x="2045494" y="711994"/>
                </a:lnTo>
                <a:lnTo>
                  <a:pt x="1916906" y="750094"/>
                </a:lnTo>
                <a:lnTo>
                  <a:pt x="1745456" y="800100"/>
                </a:lnTo>
                <a:lnTo>
                  <a:pt x="1519237" y="842963"/>
                </a:lnTo>
                <a:lnTo>
                  <a:pt x="1309687" y="862013"/>
                </a:lnTo>
                <a:lnTo>
                  <a:pt x="1062037" y="873919"/>
                </a:lnTo>
                <a:lnTo>
                  <a:pt x="785812" y="854869"/>
                </a:lnTo>
                <a:lnTo>
                  <a:pt x="554831" y="819150"/>
                </a:lnTo>
                <a:lnTo>
                  <a:pt x="354806" y="771525"/>
                </a:lnTo>
                <a:lnTo>
                  <a:pt x="121444" y="697706"/>
                </a:lnTo>
                <a:lnTo>
                  <a:pt x="0" y="650081"/>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72390" y="1672991"/>
            <a:ext cx="2266950" cy="902494"/>
          </a:xfrm>
          <a:custGeom>
            <a:avLst/>
            <a:gdLst>
              <a:gd name="connsiteX0" fmla="*/ 0 w 2266950"/>
              <a:gd name="connsiteY0" fmla="*/ 88107 h 902494"/>
              <a:gd name="connsiteX1" fmla="*/ 288131 w 2266950"/>
              <a:gd name="connsiteY1" fmla="*/ 50007 h 902494"/>
              <a:gd name="connsiteX2" fmla="*/ 683419 w 2266950"/>
              <a:gd name="connsiteY2" fmla="*/ 11907 h 902494"/>
              <a:gd name="connsiteX3" fmla="*/ 1050131 w 2266950"/>
              <a:gd name="connsiteY3" fmla="*/ 0 h 902494"/>
              <a:gd name="connsiteX4" fmla="*/ 1397794 w 2266950"/>
              <a:gd name="connsiteY4" fmla="*/ 19050 h 902494"/>
              <a:gd name="connsiteX5" fmla="*/ 1721644 w 2266950"/>
              <a:gd name="connsiteY5" fmla="*/ 71438 h 902494"/>
              <a:gd name="connsiteX6" fmla="*/ 2016919 w 2266950"/>
              <a:gd name="connsiteY6" fmla="*/ 157163 h 902494"/>
              <a:gd name="connsiteX7" fmla="*/ 2266950 w 2266950"/>
              <a:gd name="connsiteY7" fmla="*/ 259557 h 902494"/>
              <a:gd name="connsiteX8" fmla="*/ 2081212 w 2266950"/>
              <a:gd name="connsiteY8" fmla="*/ 342900 h 902494"/>
              <a:gd name="connsiteX9" fmla="*/ 1914525 w 2266950"/>
              <a:gd name="connsiteY9" fmla="*/ 419100 h 902494"/>
              <a:gd name="connsiteX10" fmla="*/ 1707356 w 2266950"/>
              <a:gd name="connsiteY10" fmla="*/ 533400 h 902494"/>
              <a:gd name="connsiteX11" fmla="*/ 1521619 w 2266950"/>
              <a:gd name="connsiteY11" fmla="*/ 652463 h 902494"/>
              <a:gd name="connsiteX12" fmla="*/ 1338262 w 2266950"/>
              <a:gd name="connsiteY12" fmla="*/ 788194 h 902494"/>
              <a:gd name="connsiteX13" fmla="*/ 1202531 w 2266950"/>
              <a:gd name="connsiteY13" fmla="*/ 902494 h 902494"/>
              <a:gd name="connsiteX14" fmla="*/ 1097756 w 2266950"/>
              <a:gd name="connsiteY14" fmla="*/ 797719 h 902494"/>
              <a:gd name="connsiteX15" fmla="*/ 950119 w 2266950"/>
              <a:gd name="connsiteY15" fmla="*/ 673894 h 902494"/>
              <a:gd name="connsiteX16" fmla="*/ 752475 w 2266950"/>
              <a:gd name="connsiteY16" fmla="*/ 521494 h 902494"/>
              <a:gd name="connsiteX17" fmla="*/ 583406 w 2266950"/>
              <a:gd name="connsiteY17" fmla="*/ 390525 h 902494"/>
              <a:gd name="connsiteX18" fmla="*/ 445294 w 2266950"/>
              <a:gd name="connsiteY18" fmla="*/ 309563 h 902494"/>
              <a:gd name="connsiteX19" fmla="*/ 247650 w 2266950"/>
              <a:gd name="connsiteY19" fmla="*/ 207169 h 902494"/>
              <a:gd name="connsiteX20" fmla="*/ 0 w 2266950"/>
              <a:gd name="connsiteY20" fmla="*/ 88107 h 90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6950" h="902494">
                <a:moveTo>
                  <a:pt x="0" y="88107"/>
                </a:moveTo>
                <a:lnTo>
                  <a:pt x="288131" y="50007"/>
                </a:lnTo>
                <a:lnTo>
                  <a:pt x="683419" y="11907"/>
                </a:lnTo>
                <a:lnTo>
                  <a:pt x="1050131" y="0"/>
                </a:lnTo>
                <a:lnTo>
                  <a:pt x="1397794" y="19050"/>
                </a:lnTo>
                <a:lnTo>
                  <a:pt x="1721644" y="71438"/>
                </a:lnTo>
                <a:lnTo>
                  <a:pt x="2016919" y="157163"/>
                </a:lnTo>
                <a:lnTo>
                  <a:pt x="2266950" y="259557"/>
                </a:lnTo>
                <a:lnTo>
                  <a:pt x="2081212" y="342900"/>
                </a:lnTo>
                <a:lnTo>
                  <a:pt x="1914525" y="419100"/>
                </a:lnTo>
                <a:lnTo>
                  <a:pt x="1707356" y="533400"/>
                </a:lnTo>
                <a:lnTo>
                  <a:pt x="1521619" y="652463"/>
                </a:lnTo>
                <a:lnTo>
                  <a:pt x="1338262" y="788194"/>
                </a:lnTo>
                <a:lnTo>
                  <a:pt x="1202531" y="902494"/>
                </a:lnTo>
                <a:lnTo>
                  <a:pt x="1097756" y="797719"/>
                </a:lnTo>
                <a:lnTo>
                  <a:pt x="950119" y="673894"/>
                </a:lnTo>
                <a:lnTo>
                  <a:pt x="752475" y="521494"/>
                </a:lnTo>
                <a:lnTo>
                  <a:pt x="583406" y="390525"/>
                </a:lnTo>
                <a:lnTo>
                  <a:pt x="445294" y="309563"/>
                </a:lnTo>
                <a:lnTo>
                  <a:pt x="247650" y="207169"/>
                </a:lnTo>
                <a:lnTo>
                  <a:pt x="0" y="8810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263574" y="987574"/>
            <a:ext cx="5620940" cy="692497"/>
          </a:xfrm>
          <a:prstGeom prst="rect">
            <a:avLst/>
          </a:prstGeom>
        </p:spPr>
        <p:txBody>
          <a:bodyPr wrap="square">
            <a:spAutoFit/>
          </a:bodyPr>
          <a:lstStyle/>
          <a:p>
            <a:pPr algn="ctr"/>
            <a:r>
              <a:rPr lang="zh-CN" altLang="en-US" b="1" dirty="0" smtClean="0">
                <a:solidFill>
                  <a:srgbClr val="635858"/>
                </a:solidFill>
                <a:latin typeface="微软雅黑" panose="020B0503020204020204" pitchFamily="34" charset="-122"/>
                <a:ea typeface="微软雅黑" panose="020B0503020204020204" pitchFamily="34" charset="-122"/>
              </a:rPr>
              <a:t>修改图片方法</a:t>
            </a:r>
            <a:endParaRPr lang="en-US" altLang="zh-CN" b="1" dirty="0" smtClean="0">
              <a:solidFill>
                <a:srgbClr val="635858"/>
              </a:solidFill>
              <a:latin typeface="微软雅黑" panose="020B0503020204020204" pitchFamily="34" charset="-122"/>
              <a:ea typeface="微软雅黑" panose="020B0503020204020204" pitchFamily="34" charset="-122"/>
            </a:endParaRPr>
          </a:p>
          <a:p>
            <a:pPr algn="ctr"/>
            <a:r>
              <a:rPr lang="zh-CN" altLang="en-US" sz="1000" dirty="0" smtClean="0">
                <a:solidFill>
                  <a:srgbClr val="635858"/>
                </a:solidFill>
                <a:latin typeface="微软雅黑" panose="020B0503020204020204" pitchFamily="34" charset="-122"/>
                <a:ea typeface="微软雅黑" panose="020B0503020204020204" pitchFamily="34" charset="-122"/>
              </a:rPr>
              <a:t>单击</a:t>
            </a:r>
            <a:r>
              <a:rPr lang="zh-CN" altLang="en-US" sz="1000" dirty="0">
                <a:solidFill>
                  <a:srgbClr val="635858"/>
                </a:solidFill>
                <a:latin typeface="微软雅黑" panose="020B0503020204020204" pitchFamily="34" charset="-122"/>
                <a:ea typeface="微软雅黑" panose="020B0503020204020204" pitchFamily="34" charset="-122"/>
              </a:rPr>
              <a:t>选中图片，右键，设置图片格式，填充，图片或文理填充，文件，选择你要的图片即可</a:t>
            </a:r>
            <a:endParaRPr lang="en-US" altLang="zh-CN" sz="1000" dirty="0">
              <a:solidFill>
                <a:srgbClr val="635858"/>
              </a:solidFill>
              <a:latin typeface="微软雅黑" panose="020B0503020204020204" pitchFamily="34" charset="-122"/>
              <a:ea typeface="微软雅黑" panose="020B0503020204020204" pitchFamily="34" charset="-122"/>
            </a:endParaRPr>
          </a:p>
          <a:p>
            <a:pPr algn="ctr"/>
            <a:r>
              <a:rPr lang="zh-CN" altLang="en-US" sz="1000" dirty="0">
                <a:solidFill>
                  <a:srgbClr val="635858"/>
                </a:solidFill>
                <a:latin typeface="微软雅黑" panose="020B0503020204020204" pitchFamily="34" charset="-122"/>
                <a:ea typeface="微软雅黑" panose="020B0503020204020204" pitchFamily="34" charset="-122"/>
              </a:rPr>
              <a:t>（备注，建议使用图片前先将图片裁剪成如图差不多的长方形，图片不会变形）</a:t>
            </a:r>
          </a:p>
        </p:txBody>
      </p:sp>
      <p:sp>
        <p:nvSpPr>
          <p:cNvPr id="16" name="矩形 15"/>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17"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18" name="直接连接符 17"/>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84157" y="3658954"/>
            <a:ext cx="6530321" cy="1191636"/>
          </a:xfrm>
          <a:prstGeom prst="rect">
            <a:avLst/>
          </a:prstGeom>
        </p:spPr>
      </p:pic>
    </p:spTree>
    <p:extLst>
      <p:ext uri="{BB962C8B-B14F-4D97-AF65-F5344CB8AC3E}">
        <p14:creationId xmlns:p14="http://schemas.microsoft.com/office/powerpoint/2010/main" val="30340939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123" descr="divi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 y="1191095"/>
            <a:ext cx="9144000" cy="531738"/>
          </a:xfrm>
          <a:prstGeom prst="rect">
            <a:avLst/>
          </a:prstGeom>
        </p:spPr>
      </p:pic>
      <p:pic>
        <p:nvPicPr>
          <p:cNvPr id="2" name="Picture Placeholder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634" y="1780728"/>
            <a:ext cx="2304804" cy="1439094"/>
          </a:xfrm>
          <a:prstGeom prst="rect">
            <a:avLst/>
          </a:prstGeom>
          <a:ln>
            <a:noFill/>
          </a:ln>
        </p:spPr>
      </p:pic>
      <p:sp>
        <p:nvSpPr>
          <p:cNvPr id="3" name="Text Placeholder 3"/>
          <p:cNvSpPr txBox="1">
            <a:spLocks/>
          </p:cNvSpPr>
          <p:nvPr/>
        </p:nvSpPr>
        <p:spPr>
          <a:xfrm>
            <a:off x="539552" y="3422300"/>
            <a:ext cx="2335212" cy="94203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900" b="0" i="0" kern="1200">
                <a:solidFill>
                  <a:srgbClr val="635858"/>
                </a:solidFill>
                <a:latin typeface="Aleo Regular"/>
                <a:ea typeface="+mn-ea"/>
                <a:cs typeface="Aleo Regular"/>
              </a:defRPr>
            </a:lvl1pPr>
            <a:lvl2pPr marL="742950" indent="-285750" algn="l" defTabSz="457200" rtl="0" eaLnBrk="1" latinLnBrk="0" hangingPunct="1">
              <a:spcBef>
                <a:spcPct val="20000"/>
              </a:spcBef>
              <a:buFont typeface="Arial"/>
              <a:buChar char="–"/>
              <a:defRPr sz="800" kern="1200">
                <a:solidFill>
                  <a:srgbClr val="635858"/>
                </a:solidFill>
                <a:latin typeface="Aleo Regular"/>
                <a:ea typeface="+mn-ea"/>
                <a:cs typeface="Aleo Regular"/>
              </a:defRPr>
            </a:lvl2pPr>
            <a:lvl3pPr marL="1143000" indent="-228600" algn="l" defTabSz="457200" rtl="0" eaLnBrk="1" latinLnBrk="0" hangingPunct="1">
              <a:spcBef>
                <a:spcPct val="20000"/>
              </a:spcBef>
              <a:buFont typeface="Arial"/>
              <a:buChar char="•"/>
              <a:defRPr sz="700" kern="1200">
                <a:solidFill>
                  <a:srgbClr val="635858"/>
                </a:solidFill>
                <a:latin typeface="Aleo Regular"/>
                <a:ea typeface="+mn-ea"/>
                <a:cs typeface="Aleo Regular"/>
              </a:defRPr>
            </a:lvl3pPr>
            <a:lvl4pPr marL="1600200" indent="-228600" algn="l" defTabSz="457200" rtl="0" eaLnBrk="1" latinLnBrk="0" hangingPunct="1">
              <a:spcBef>
                <a:spcPct val="20000"/>
              </a:spcBef>
              <a:buFont typeface="Arial"/>
              <a:buChar char="–"/>
              <a:defRPr sz="600" kern="1200">
                <a:solidFill>
                  <a:srgbClr val="635858"/>
                </a:solidFill>
                <a:latin typeface="Aleo Regular"/>
                <a:ea typeface="+mn-ea"/>
                <a:cs typeface="Aleo Regular"/>
              </a:defRPr>
            </a:lvl4pPr>
            <a:lvl5pPr marL="2057400" indent="-228600" algn="l" defTabSz="457200" rtl="0" eaLnBrk="1" latinLnBrk="0" hangingPunct="1">
              <a:spcBef>
                <a:spcPct val="20000"/>
              </a:spcBef>
              <a:buFont typeface="Arial"/>
              <a:buChar char="»"/>
              <a:defRPr sz="600" kern="1200">
                <a:solidFill>
                  <a:srgbClr val="635858"/>
                </a:solidFill>
                <a:latin typeface="Aleo Regular"/>
                <a:ea typeface="+mn-ea"/>
                <a:cs typeface="Ale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zh-CN" altLang="en-US" sz="1100" b="1" dirty="0">
                <a:latin typeface="微软雅黑" panose="020B0503020204020204" pitchFamily="34" charset="-122"/>
                <a:ea typeface="微软雅黑" panose="020B0503020204020204" pitchFamily="34" charset="-122"/>
              </a:rPr>
              <a:t>输入你的标题</a:t>
            </a:r>
          </a:p>
          <a:p>
            <a:pPr lvl="0"/>
            <a:r>
              <a:rPr lang="zh-CN" altLang="en-US" dirty="0">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这里输入简单的文字概述里输入简单文字概述输入简单的文字概述里输入输入里这里输入简单的文字概述里输入简单文字概述输入简单的文字</a:t>
            </a:r>
          </a:p>
        </p:txBody>
      </p:sp>
      <p:pic>
        <p:nvPicPr>
          <p:cNvPr id="4" name="Picture Placeholder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880" y="1780730"/>
            <a:ext cx="2376264" cy="1439091"/>
          </a:xfrm>
          <a:prstGeom prst="rect">
            <a:avLst/>
          </a:prstGeom>
          <a:ln>
            <a:noFill/>
          </a:ln>
        </p:spPr>
      </p:pic>
      <p:pic>
        <p:nvPicPr>
          <p:cNvPr id="5" name="Picture Placeholder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00" y="1771710"/>
            <a:ext cx="2376264" cy="1448111"/>
          </a:xfrm>
          <a:prstGeom prst="rect">
            <a:avLst/>
          </a:prstGeom>
          <a:ln>
            <a:noFill/>
          </a:ln>
        </p:spPr>
      </p:pic>
      <p:grpSp>
        <p:nvGrpSpPr>
          <p:cNvPr id="28" name="Group 31"/>
          <p:cNvGrpSpPr/>
          <p:nvPr/>
        </p:nvGrpSpPr>
        <p:grpSpPr>
          <a:xfrm>
            <a:off x="285785" y="1561497"/>
            <a:ext cx="624118" cy="624118"/>
            <a:chOff x="358335" y="1281085"/>
            <a:chExt cx="624118" cy="624118"/>
          </a:xfrm>
        </p:grpSpPr>
        <p:sp>
          <p:nvSpPr>
            <p:cNvPr id="29" name="Oval 22"/>
            <p:cNvSpPr/>
            <p:nvPr/>
          </p:nvSpPr>
          <p:spPr>
            <a:xfrm>
              <a:off x="358335" y="1281085"/>
              <a:ext cx="624118" cy="624118"/>
            </a:xfrm>
            <a:prstGeom prst="ellipse">
              <a:avLst/>
            </a:prstGeom>
            <a:solidFill>
              <a:srgbClr val="F9711C"/>
            </a:solidFill>
            <a:ln w="9525" cap="flat" cmpd="sng" algn="ctr">
              <a:solidFill>
                <a:srgbClr val="FA8B5F"/>
              </a:solid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30" name="TextBox 29"/>
            <p:cNvSpPr txBox="1"/>
            <p:nvPr/>
          </p:nvSpPr>
          <p:spPr>
            <a:xfrm>
              <a:off x="448687" y="1407680"/>
              <a:ext cx="394992"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solidFill>
                  <a:effectLst/>
                  <a:uLnTx/>
                  <a:uFillTx/>
                </a:rPr>
                <a:t>01</a:t>
              </a:r>
            </a:p>
          </p:txBody>
        </p:sp>
      </p:grpSp>
      <p:grpSp>
        <p:nvGrpSpPr>
          <p:cNvPr id="54" name="Group 32"/>
          <p:cNvGrpSpPr/>
          <p:nvPr/>
        </p:nvGrpSpPr>
        <p:grpSpPr>
          <a:xfrm>
            <a:off x="3302378" y="1561497"/>
            <a:ext cx="624118" cy="624118"/>
            <a:chOff x="3302378" y="1281085"/>
            <a:chExt cx="624118" cy="624118"/>
          </a:xfrm>
        </p:grpSpPr>
        <p:sp>
          <p:nvSpPr>
            <p:cNvPr id="55" name="Oval 23"/>
            <p:cNvSpPr/>
            <p:nvPr/>
          </p:nvSpPr>
          <p:spPr>
            <a:xfrm>
              <a:off x="3302378" y="1281085"/>
              <a:ext cx="624118" cy="624118"/>
            </a:xfrm>
            <a:prstGeom prst="ellipse">
              <a:avLst/>
            </a:prstGeom>
            <a:solidFill>
              <a:srgbClr val="92AF27"/>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prstClr val="white"/>
                </a:solidFill>
                <a:effectLst/>
                <a:uLnTx/>
                <a:uFillTx/>
                <a:latin typeface="Calibri"/>
              </a:endParaRPr>
            </a:p>
          </p:txBody>
        </p:sp>
        <p:sp>
          <p:nvSpPr>
            <p:cNvPr id="56" name="TextBox 55"/>
            <p:cNvSpPr txBox="1"/>
            <p:nvPr/>
          </p:nvSpPr>
          <p:spPr>
            <a:xfrm>
              <a:off x="3409912" y="1423867"/>
              <a:ext cx="394992"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solidFill>
                  <a:effectLst/>
                  <a:uLnTx/>
                  <a:uFillTx/>
                </a:rPr>
                <a:t>02</a:t>
              </a:r>
            </a:p>
          </p:txBody>
        </p:sp>
      </p:grpSp>
      <p:grpSp>
        <p:nvGrpSpPr>
          <p:cNvPr id="80" name="Group 33"/>
          <p:cNvGrpSpPr/>
          <p:nvPr/>
        </p:nvGrpSpPr>
        <p:grpSpPr>
          <a:xfrm>
            <a:off x="6147568" y="1561497"/>
            <a:ext cx="624118" cy="624118"/>
            <a:chOff x="6104969" y="1283260"/>
            <a:chExt cx="624118" cy="624118"/>
          </a:xfrm>
        </p:grpSpPr>
        <p:sp>
          <p:nvSpPr>
            <p:cNvPr id="81" name="Oval 24"/>
            <p:cNvSpPr/>
            <p:nvPr/>
          </p:nvSpPr>
          <p:spPr>
            <a:xfrm>
              <a:off x="6104969" y="1283260"/>
              <a:ext cx="624118" cy="624118"/>
            </a:xfrm>
            <a:prstGeom prst="ellipse">
              <a:avLst/>
            </a:prstGeom>
            <a:solidFill>
              <a:srgbClr val="C42A13"/>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82" name="TextBox 81"/>
            <p:cNvSpPr txBox="1"/>
            <p:nvPr/>
          </p:nvSpPr>
          <p:spPr>
            <a:xfrm>
              <a:off x="6257756" y="1423185"/>
              <a:ext cx="394992"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solidFill>
                  <a:effectLst/>
                  <a:uLnTx/>
                  <a:uFillTx/>
                </a:rPr>
                <a:t>03</a:t>
              </a:r>
            </a:p>
          </p:txBody>
        </p:sp>
      </p:grpSp>
      <p:sp>
        <p:nvSpPr>
          <p:cNvPr id="85" name="Text Placeholder 3"/>
          <p:cNvSpPr txBox="1">
            <a:spLocks/>
          </p:cNvSpPr>
          <p:nvPr/>
        </p:nvSpPr>
        <p:spPr>
          <a:xfrm>
            <a:off x="3532932" y="3399440"/>
            <a:ext cx="2335212" cy="94203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900" b="0" i="0" kern="1200">
                <a:solidFill>
                  <a:srgbClr val="635858"/>
                </a:solidFill>
                <a:latin typeface="Aleo Regular"/>
                <a:ea typeface="+mn-ea"/>
                <a:cs typeface="Aleo Regular"/>
              </a:defRPr>
            </a:lvl1pPr>
            <a:lvl2pPr marL="742950" indent="-285750" algn="l" defTabSz="457200" rtl="0" eaLnBrk="1" latinLnBrk="0" hangingPunct="1">
              <a:spcBef>
                <a:spcPct val="20000"/>
              </a:spcBef>
              <a:buFont typeface="Arial"/>
              <a:buChar char="–"/>
              <a:defRPr sz="800" kern="1200">
                <a:solidFill>
                  <a:srgbClr val="635858"/>
                </a:solidFill>
                <a:latin typeface="Aleo Regular"/>
                <a:ea typeface="+mn-ea"/>
                <a:cs typeface="Aleo Regular"/>
              </a:defRPr>
            </a:lvl2pPr>
            <a:lvl3pPr marL="1143000" indent="-228600" algn="l" defTabSz="457200" rtl="0" eaLnBrk="1" latinLnBrk="0" hangingPunct="1">
              <a:spcBef>
                <a:spcPct val="20000"/>
              </a:spcBef>
              <a:buFont typeface="Arial"/>
              <a:buChar char="•"/>
              <a:defRPr sz="700" kern="1200">
                <a:solidFill>
                  <a:srgbClr val="635858"/>
                </a:solidFill>
                <a:latin typeface="Aleo Regular"/>
                <a:ea typeface="+mn-ea"/>
                <a:cs typeface="Aleo Regular"/>
              </a:defRPr>
            </a:lvl3pPr>
            <a:lvl4pPr marL="1600200" indent="-228600" algn="l" defTabSz="457200" rtl="0" eaLnBrk="1" latinLnBrk="0" hangingPunct="1">
              <a:spcBef>
                <a:spcPct val="20000"/>
              </a:spcBef>
              <a:buFont typeface="Arial"/>
              <a:buChar char="–"/>
              <a:defRPr sz="600" kern="1200">
                <a:solidFill>
                  <a:srgbClr val="635858"/>
                </a:solidFill>
                <a:latin typeface="Aleo Regular"/>
                <a:ea typeface="+mn-ea"/>
                <a:cs typeface="Aleo Regular"/>
              </a:defRPr>
            </a:lvl4pPr>
            <a:lvl5pPr marL="2057400" indent="-228600" algn="l" defTabSz="457200" rtl="0" eaLnBrk="1" latinLnBrk="0" hangingPunct="1">
              <a:spcBef>
                <a:spcPct val="20000"/>
              </a:spcBef>
              <a:buFont typeface="Arial"/>
              <a:buChar char="»"/>
              <a:defRPr sz="600" kern="1200">
                <a:solidFill>
                  <a:srgbClr val="635858"/>
                </a:solidFill>
                <a:latin typeface="Aleo Regular"/>
                <a:ea typeface="+mn-ea"/>
                <a:cs typeface="Ale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zh-CN" altLang="en-US" sz="1100" b="1" dirty="0">
                <a:latin typeface="微软雅黑" panose="020B0503020204020204" pitchFamily="34" charset="-122"/>
                <a:ea typeface="微软雅黑" panose="020B0503020204020204" pitchFamily="34" charset="-122"/>
              </a:rPr>
              <a:t>输入你的标题</a:t>
            </a:r>
          </a:p>
          <a:p>
            <a:pPr lvl="0"/>
            <a:r>
              <a:rPr lang="zh-CN" altLang="en-US" dirty="0">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这里输入简单的文字概述里输入简单文字概述输入简单的文字概述里输入输入里这里输入简单的文字概述里输入简单文字概述输入简单的文字</a:t>
            </a:r>
          </a:p>
        </p:txBody>
      </p:sp>
      <p:sp>
        <p:nvSpPr>
          <p:cNvPr id="86" name="Text Placeholder 3"/>
          <p:cNvSpPr txBox="1">
            <a:spLocks/>
          </p:cNvSpPr>
          <p:nvPr/>
        </p:nvSpPr>
        <p:spPr>
          <a:xfrm>
            <a:off x="6413252" y="3429920"/>
            <a:ext cx="2335212" cy="94203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900" b="0" i="0" kern="1200">
                <a:solidFill>
                  <a:srgbClr val="635858"/>
                </a:solidFill>
                <a:latin typeface="Aleo Regular"/>
                <a:ea typeface="+mn-ea"/>
                <a:cs typeface="Aleo Regular"/>
              </a:defRPr>
            </a:lvl1pPr>
            <a:lvl2pPr marL="742950" indent="-285750" algn="l" defTabSz="457200" rtl="0" eaLnBrk="1" latinLnBrk="0" hangingPunct="1">
              <a:spcBef>
                <a:spcPct val="20000"/>
              </a:spcBef>
              <a:buFont typeface="Arial"/>
              <a:buChar char="–"/>
              <a:defRPr sz="800" kern="1200">
                <a:solidFill>
                  <a:srgbClr val="635858"/>
                </a:solidFill>
                <a:latin typeface="Aleo Regular"/>
                <a:ea typeface="+mn-ea"/>
                <a:cs typeface="Aleo Regular"/>
              </a:defRPr>
            </a:lvl2pPr>
            <a:lvl3pPr marL="1143000" indent="-228600" algn="l" defTabSz="457200" rtl="0" eaLnBrk="1" latinLnBrk="0" hangingPunct="1">
              <a:spcBef>
                <a:spcPct val="20000"/>
              </a:spcBef>
              <a:buFont typeface="Arial"/>
              <a:buChar char="•"/>
              <a:defRPr sz="700" kern="1200">
                <a:solidFill>
                  <a:srgbClr val="635858"/>
                </a:solidFill>
                <a:latin typeface="Aleo Regular"/>
                <a:ea typeface="+mn-ea"/>
                <a:cs typeface="Aleo Regular"/>
              </a:defRPr>
            </a:lvl3pPr>
            <a:lvl4pPr marL="1600200" indent="-228600" algn="l" defTabSz="457200" rtl="0" eaLnBrk="1" latinLnBrk="0" hangingPunct="1">
              <a:spcBef>
                <a:spcPct val="20000"/>
              </a:spcBef>
              <a:buFont typeface="Arial"/>
              <a:buChar char="–"/>
              <a:defRPr sz="600" kern="1200">
                <a:solidFill>
                  <a:srgbClr val="635858"/>
                </a:solidFill>
                <a:latin typeface="Aleo Regular"/>
                <a:ea typeface="+mn-ea"/>
                <a:cs typeface="Aleo Regular"/>
              </a:defRPr>
            </a:lvl4pPr>
            <a:lvl5pPr marL="2057400" indent="-228600" algn="l" defTabSz="457200" rtl="0" eaLnBrk="1" latinLnBrk="0" hangingPunct="1">
              <a:spcBef>
                <a:spcPct val="20000"/>
              </a:spcBef>
              <a:buFont typeface="Arial"/>
              <a:buChar char="»"/>
              <a:defRPr sz="600" kern="1200">
                <a:solidFill>
                  <a:srgbClr val="635858"/>
                </a:solidFill>
                <a:latin typeface="Aleo Regular"/>
                <a:ea typeface="+mn-ea"/>
                <a:cs typeface="Ale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zh-CN" altLang="en-US" sz="1050" b="1" dirty="0">
                <a:latin typeface="微软雅黑" panose="020B0503020204020204" pitchFamily="34" charset="-122"/>
                <a:ea typeface="微软雅黑" panose="020B0503020204020204" pitchFamily="34" charset="-122"/>
              </a:rPr>
              <a:t>输入你的标题</a:t>
            </a:r>
          </a:p>
          <a:p>
            <a:pPr lvl="0"/>
            <a:r>
              <a:rPr lang="zh-CN" altLang="en-US" dirty="0">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这里输入简单的文字概述里输入简单文字概述输入简单的文字概述里输入输入里这里输入简单的文字概述里输入简单文字概述输入简单的文字</a:t>
            </a:r>
          </a:p>
        </p:txBody>
      </p:sp>
      <p:sp>
        <p:nvSpPr>
          <p:cNvPr id="87" name="矩形 86"/>
          <p:cNvSpPr/>
          <p:nvPr/>
        </p:nvSpPr>
        <p:spPr>
          <a:xfrm>
            <a:off x="3094448" y="699542"/>
            <a:ext cx="3057247" cy="523220"/>
          </a:xfrm>
          <a:prstGeom prst="rect">
            <a:avLst/>
          </a:prstGeom>
        </p:spPr>
        <p:txBody>
          <a:bodyPr wrap="none">
            <a:spAutoFit/>
          </a:bodyPr>
          <a:lstStyle/>
          <a:p>
            <a:pPr algn="ctr"/>
            <a:r>
              <a:rPr lang="zh-CN" altLang="en-US" sz="2800" dirty="0" smtClean="0">
                <a:solidFill>
                  <a:srgbClr val="635858"/>
                </a:solidFill>
                <a:latin typeface="微软雅黑" panose="020B0503020204020204" pitchFamily="34" charset="-122"/>
                <a:ea typeface="微软雅黑" panose="020B0503020204020204" pitchFamily="34" charset="-122"/>
              </a:rPr>
              <a:t>更改图片方法讲解</a:t>
            </a:r>
            <a:endParaRPr lang="en-US" altLang="zh-CN" sz="2800" dirty="0" smtClean="0">
              <a:solidFill>
                <a:srgbClr val="635858"/>
              </a:solidFill>
              <a:latin typeface="微软雅黑" panose="020B0503020204020204" pitchFamily="34" charset="-122"/>
              <a:ea typeface="微软雅黑" panose="020B0503020204020204" pitchFamily="34" charset="-122"/>
            </a:endParaRPr>
          </a:p>
        </p:txBody>
      </p:sp>
      <p:sp>
        <p:nvSpPr>
          <p:cNvPr id="88" name="矩形 87"/>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89"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90" name="直接连接符 89"/>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9170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23" presetClass="entr" presetSubtype="16" fill="hold" nodeType="withEffect">
                                  <p:stCondLst>
                                    <p:cond delay="100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childTnLst>
                                </p:cTn>
                              </p:par>
                              <p:par>
                                <p:cTn id="26" presetID="23" presetClass="entr" presetSubtype="16" fill="hold" nodeType="withEffect">
                                  <p:stCondLst>
                                    <p:cond delay="1500"/>
                                  </p:stCondLst>
                                  <p:childTnLst>
                                    <p:set>
                                      <p:cBhvr>
                                        <p:cTn id="27" dur="1" fill="hold">
                                          <p:stCondLst>
                                            <p:cond delay="0"/>
                                          </p:stCondLst>
                                        </p:cTn>
                                        <p:tgtEl>
                                          <p:spTgt spid="54"/>
                                        </p:tgtEl>
                                        <p:attrNameLst>
                                          <p:attrName>style.visibility</p:attrName>
                                        </p:attrNameLst>
                                      </p:cBhvr>
                                      <p:to>
                                        <p:strVal val="visible"/>
                                      </p:to>
                                    </p:set>
                                    <p:anim calcmode="lin" valueType="num">
                                      <p:cBhvr>
                                        <p:cTn id="28" dur="500" fill="hold"/>
                                        <p:tgtEl>
                                          <p:spTgt spid="54"/>
                                        </p:tgtEl>
                                        <p:attrNameLst>
                                          <p:attrName>ppt_w</p:attrName>
                                        </p:attrNameLst>
                                      </p:cBhvr>
                                      <p:tavLst>
                                        <p:tav tm="0">
                                          <p:val>
                                            <p:fltVal val="0"/>
                                          </p:val>
                                        </p:tav>
                                        <p:tav tm="100000">
                                          <p:val>
                                            <p:strVal val="#ppt_w"/>
                                          </p:val>
                                        </p:tav>
                                      </p:tavLst>
                                    </p:anim>
                                    <p:anim calcmode="lin" valueType="num">
                                      <p:cBhvr>
                                        <p:cTn id="29" dur="500" fill="hold"/>
                                        <p:tgtEl>
                                          <p:spTgt spid="54"/>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2250"/>
                                  </p:stCondLst>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childTnLst>
                                </p:cTn>
                              </p:par>
                            </p:childTnLst>
                          </p:cTn>
                        </p:par>
                        <p:par>
                          <p:cTn id="34" fill="hold">
                            <p:stCondLst>
                              <p:cond delay="3750"/>
                            </p:stCondLst>
                            <p:childTnLst>
                              <p:par>
                                <p:cTn id="35" presetID="10" presetClass="entr" presetSubtype="0" fill="hold" grpId="0" nodeType="afterEffect">
                                  <p:stCondLst>
                                    <p:cond delay="0"/>
                                  </p:stCondLst>
                                  <p:childTnLst>
                                    <p:set>
                                      <p:cBhvr>
                                        <p:cTn id="36" dur="1" fill="hold">
                                          <p:stCondLst>
                                            <p:cond delay="0"/>
                                          </p:stCondLst>
                                        </p:cTn>
                                        <p:tgtEl>
                                          <p:spTgt spid="85">
                                            <p:txEl>
                                              <p:pRg st="0" end="0"/>
                                            </p:txEl>
                                          </p:spTgt>
                                        </p:tgtEl>
                                        <p:attrNameLst>
                                          <p:attrName>style.visibility</p:attrName>
                                        </p:attrNameLst>
                                      </p:cBhvr>
                                      <p:to>
                                        <p:strVal val="visible"/>
                                      </p:to>
                                    </p:set>
                                    <p:animEffect transition="in" filter="fade">
                                      <p:cBhvr>
                                        <p:cTn id="37" dur="500"/>
                                        <p:tgtEl>
                                          <p:spTgt spid="85">
                                            <p:txEl>
                                              <p:pRg st="0" end="0"/>
                                            </p:txEl>
                                          </p:spTgt>
                                        </p:tgtEl>
                                      </p:cBhvr>
                                    </p:animEffect>
                                  </p:childTnLst>
                                </p:cTn>
                              </p:par>
                            </p:childTnLst>
                          </p:cTn>
                        </p:par>
                        <p:par>
                          <p:cTn id="38" fill="hold">
                            <p:stCondLst>
                              <p:cond delay="4250"/>
                            </p:stCondLst>
                            <p:childTnLst>
                              <p:par>
                                <p:cTn id="39" presetID="10" presetClass="entr" presetSubtype="0" fill="hold" grpId="0" nodeType="afterEffect">
                                  <p:stCondLst>
                                    <p:cond delay="0"/>
                                  </p:stCondLst>
                                  <p:childTnLst>
                                    <p:set>
                                      <p:cBhvr>
                                        <p:cTn id="40" dur="1" fill="hold">
                                          <p:stCondLst>
                                            <p:cond delay="0"/>
                                          </p:stCondLst>
                                        </p:cTn>
                                        <p:tgtEl>
                                          <p:spTgt spid="85">
                                            <p:txEl>
                                              <p:pRg st="1" end="1"/>
                                            </p:txEl>
                                          </p:spTgt>
                                        </p:tgtEl>
                                        <p:attrNameLst>
                                          <p:attrName>style.visibility</p:attrName>
                                        </p:attrNameLst>
                                      </p:cBhvr>
                                      <p:to>
                                        <p:strVal val="visible"/>
                                      </p:to>
                                    </p:set>
                                    <p:animEffect transition="in" filter="fade">
                                      <p:cBhvr>
                                        <p:cTn id="41" dur="500"/>
                                        <p:tgtEl>
                                          <p:spTgt spid="85">
                                            <p:txEl>
                                              <p:pRg st="1" end="1"/>
                                            </p:txEl>
                                          </p:spTgt>
                                        </p:tgtEl>
                                      </p:cBhvr>
                                    </p:animEffect>
                                  </p:childTnLst>
                                </p:cTn>
                              </p:par>
                            </p:childTnLst>
                          </p:cTn>
                        </p:par>
                        <p:par>
                          <p:cTn id="42" fill="hold">
                            <p:stCondLst>
                              <p:cond delay="4750"/>
                            </p:stCondLst>
                            <p:childTnLst>
                              <p:par>
                                <p:cTn id="43" presetID="10" presetClass="entr" presetSubtype="0" fill="hold" grpId="0" nodeType="afterEffect">
                                  <p:stCondLst>
                                    <p:cond delay="0"/>
                                  </p:stCondLst>
                                  <p:childTnLst>
                                    <p:set>
                                      <p:cBhvr>
                                        <p:cTn id="44" dur="1" fill="hold">
                                          <p:stCondLst>
                                            <p:cond delay="0"/>
                                          </p:stCondLst>
                                        </p:cTn>
                                        <p:tgtEl>
                                          <p:spTgt spid="86">
                                            <p:txEl>
                                              <p:pRg st="0" end="0"/>
                                            </p:txEl>
                                          </p:spTgt>
                                        </p:tgtEl>
                                        <p:attrNameLst>
                                          <p:attrName>style.visibility</p:attrName>
                                        </p:attrNameLst>
                                      </p:cBhvr>
                                      <p:to>
                                        <p:strVal val="visible"/>
                                      </p:to>
                                    </p:set>
                                    <p:animEffect transition="in" filter="fade">
                                      <p:cBhvr>
                                        <p:cTn id="45" dur="500"/>
                                        <p:tgtEl>
                                          <p:spTgt spid="86">
                                            <p:txEl>
                                              <p:pRg st="0" end="0"/>
                                            </p:txEl>
                                          </p:spTgt>
                                        </p:tgtEl>
                                      </p:cBhvr>
                                    </p:animEffect>
                                  </p:childTnLst>
                                </p:cTn>
                              </p:par>
                            </p:childTnLst>
                          </p:cTn>
                        </p:par>
                        <p:par>
                          <p:cTn id="46" fill="hold">
                            <p:stCondLst>
                              <p:cond delay="5250"/>
                            </p:stCondLst>
                            <p:childTnLst>
                              <p:par>
                                <p:cTn id="47" presetID="10" presetClass="entr" presetSubtype="0" fill="hold" grpId="0" nodeType="afterEffect">
                                  <p:stCondLst>
                                    <p:cond delay="0"/>
                                  </p:stCondLst>
                                  <p:childTnLst>
                                    <p:set>
                                      <p:cBhvr>
                                        <p:cTn id="48" dur="1" fill="hold">
                                          <p:stCondLst>
                                            <p:cond delay="0"/>
                                          </p:stCondLst>
                                        </p:cTn>
                                        <p:tgtEl>
                                          <p:spTgt spid="86">
                                            <p:txEl>
                                              <p:pRg st="1" end="1"/>
                                            </p:txEl>
                                          </p:spTgt>
                                        </p:tgtEl>
                                        <p:attrNameLst>
                                          <p:attrName>style.visibility</p:attrName>
                                        </p:attrNameLst>
                                      </p:cBhvr>
                                      <p:to>
                                        <p:strVal val="visible"/>
                                      </p:to>
                                    </p:set>
                                    <p:animEffect transition="in" filter="fade">
                                      <p:cBhvr>
                                        <p:cTn id="49" dur="500"/>
                                        <p:tgtEl>
                                          <p:spTgt spid="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5" grpId="0" build="p"/>
      <p:bldP spid="8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94425" y="915566"/>
            <a:ext cx="2032858" cy="600836"/>
          </a:xfrm>
          <a:prstGeom prst="rect">
            <a:avLst/>
          </a:prstGeom>
          <a:solidFill>
            <a:schemeClr val="tx2">
              <a:lumMod val="75000"/>
            </a:schemeClr>
          </a:solidFill>
          <a:ln>
            <a:noFill/>
          </a:ln>
        </p:spPr>
        <p:txBody>
          <a:bodyPr anchor="ctr"/>
          <a:lstStyle/>
          <a:p>
            <a:pPr algn="ctr" eaLnBrk="1" hangingPunct="1">
              <a:buFont typeface="Arial" charset="0"/>
              <a:buNone/>
            </a:pPr>
            <a:r>
              <a:rPr lang="zh-CN" dirty="0">
                <a:solidFill>
                  <a:srgbClr val="FFFFFF"/>
                </a:solidFill>
                <a:latin typeface="微软雅黑" panose="020B0503020204020204" pitchFamily="34" charset="-122"/>
                <a:ea typeface="微软雅黑" panose="020B0503020204020204" pitchFamily="34" charset="-122"/>
              </a:rPr>
              <a:t>更改图片</a:t>
            </a:r>
          </a:p>
        </p:txBody>
      </p:sp>
      <p:sp>
        <p:nvSpPr>
          <p:cNvPr id="3" name="矩形 4"/>
          <p:cNvSpPr>
            <a:spLocks noChangeArrowheads="1"/>
          </p:cNvSpPr>
          <p:nvPr/>
        </p:nvSpPr>
        <p:spPr bwMode="auto">
          <a:xfrm>
            <a:off x="194425" y="1602783"/>
            <a:ext cx="2032858" cy="2766146"/>
          </a:xfrm>
          <a:prstGeom prst="rect">
            <a:avLst/>
          </a:prstGeom>
          <a:blipFill dpi="0" rotWithShape="1">
            <a:blip r:embed="rId3"/>
            <a:srcRect/>
            <a:stretch>
              <a:fillRect/>
            </a:stretch>
          </a:blipFill>
          <a:ln>
            <a:noFill/>
          </a:ln>
          <a:extLst/>
        </p:spPr>
        <p:txBody>
          <a:bodyPr anchor="ctr"/>
          <a:lstStyle/>
          <a:p>
            <a:pPr algn="ctr" eaLnBrk="1" hangingPunct="1">
              <a:buFont typeface="Arial" charset="0"/>
              <a:buNone/>
            </a:pPr>
            <a:endParaRPr lang="zh-CN" altLang="zh-CN">
              <a:solidFill>
                <a:srgbClr val="FFFFFF"/>
              </a:solidFill>
              <a:latin typeface="微软雅黑" panose="020B0503020204020204" pitchFamily="34" charset="-122"/>
              <a:ea typeface="微软雅黑" panose="020B0503020204020204" pitchFamily="34" charset="-122"/>
            </a:endParaRPr>
          </a:p>
        </p:txBody>
      </p:sp>
      <p:sp>
        <p:nvSpPr>
          <p:cNvPr id="4" name="矩形 5"/>
          <p:cNvSpPr>
            <a:spLocks noChangeArrowheads="1"/>
          </p:cNvSpPr>
          <p:nvPr/>
        </p:nvSpPr>
        <p:spPr bwMode="auto">
          <a:xfrm>
            <a:off x="4644061" y="915566"/>
            <a:ext cx="2032858" cy="600836"/>
          </a:xfrm>
          <a:prstGeom prst="rect">
            <a:avLst/>
          </a:prstGeom>
          <a:solidFill>
            <a:srgbClr val="92AF27"/>
          </a:solidFill>
          <a:ln>
            <a:noFill/>
          </a:ln>
        </p:spPr>
        <p:txBody>
          <a:bodyPr anchor="ctr"/>
          <a:lstStyle/>
          <a:p>
            <a:pPr algn="ctr" eaLnBrk="1" hangingPunct="1">
              <a:buFont typeface="Arial" charset="0"/>
              <a:buNone/>
            </a:pPr>
            <a:r>
              <a:rPr lang="zh-CN">
                <a:solidFill>
                  <a:srgbClr val="FFFFFF"/>
                </a:solidFill>
                <a:latin typeface="微软雅黑" panose="020B0503020204020204" pitchFamily="34" charset="-122"/>
                <a:ea typeface="微软雅黑" panose="020B0503020204020204" pitchFamily="34" charset="-122"/>
              </a:rPr>
              <a:t>增加图片</a:t>
            </a:r>
          </a:p>
        </p:txBody>
      </p:sp>
      <p:sp>
        <p:nvSpPr>
          <p:cNvPr id="5" name="矩形 6"/>
          <p:cNvSpPr>
            <a:spLocks noChangeArrowheads="1"/>
          </p:cNvSpPr>
          <p:nvPr/>
        </p:nvSpPr>
        <p:spPr bwMode="auto">
          <a:xfrm>
            <a:off x="4644061" y="1602783"/>
            <a:ext cx="2032858" cy="2766146"/>
          </a:xfrm>
          <a:prstGeom prst="rect">
            <a:avLst/>
          </a:prstGeom>
          <a:blipFill dpi="0" rotWithShape="1">
            <a:blip r:embed="rId4"/>
            <a:srcRect/>
            <a:stretch>
              <a:fillRect/>
            </a:stretch>
          </a:blipFill>
          <a:ln>
            <a:noFill/>
          </a:ln>
          <a:extLst/>
        </p:spPr>
        <p:txBody>
          <a:bodyPr anchor="ctr"/>
          <a:lstStyle/>
          <a:p>
            <a:pPr algn="ctr" eaLnBrk="1" hangingPunct="1">
              <a:buFont typeface="Arial" charset="0"/>
              <a:buNone/>
            </a:pPr>
            <a:endParaRPr lang="zh-CN" altLang="zh-CN">
              <a:solidFill>
                <a:srgbClr val="FFFFFF"/>
              </a:solidFill>
              <a:latin typeface="微软雅黑" panose="020B0503020204020204" pitchFamily="34" charset="-122"/>
              <a:ea typeface="微软雅黑" panose="020B0503020204020204" pitchFamily="34" charset="-122"/>
            </a:endParaRPr>
          </a:p>
        </p:txBody>
      </p:sp>
      <p:sp>
        <p:nvSpPr>
          <p:cNvPr id="6" name="矩形 7"/>
          <p:cNvSpPr>
            <a:spLocks noChangeArrowheads="1"/>
          </p:cNvSpPr>
          <p:nvPr/>
        </p:nvSpPr>
        <p:spPr bwMode="auto">
          <a:xfrm>
            <a:off x="2395127" y="3771271"/>
            <a:ext cx="2032857" cy="600836"/>
          </a:xfrm>
          <a:prstGeom prst="rect">
            <a:avLst/>
          </a:prstGeom>
          <a:solidFill>
            <a:srgbClr val="E74C2E"/>
          </a:solidFill>
          <a:ln>
            <a:noFill/>
          </a:ln>
        </p:spPr>
        <p:txBody>
          <a:bodyPr anchor="ctr"/>
          <a:lstStyle/>
          <a:p>
            <a:pPr algn="ctr" eaLnBrk="1" hangingPunct="1">
              <a:buFont typeface="Arial" charset="0"/>
              <a:buNone/>
            </a:pPr>
            <a:r>
              <a:rPr lang="zh-CN">
                <a:solidFill>
                  <a:srgbClr val="FFFFFF"/>
                </a:solidFill>
                <a:latin typeface="微软雅黑" panose="020B0503020204020204" pitchFamily="34" charset="-122"/>
                <a:ea typeface="微软雅黑" panose="020B0503020204020204" pitchFamily="34" charset="-122"/>
              </a:rPr>
              <a:t>更改文字</a:t>
            </a:r>
          </a:p>
        </p:txBody>
      </p:sp>
      <p:sp>
        <p:nvSpPr>
          <p:cNvPr id="7" name="矩形 8"/>
          <p:cNvSpPr>
            <a:spLocks noChangeArrowheads="1"/>
          </p:cNvSpPr>
          <p:nvPr/>
        </p:nvSpPr>
        <p:spPr bwMode="auto">
          <a:xfrm>
            <a:off x="2395127" y="945618"/>
            <a:ext cx="2032857" cy="2766146"/>
          </a:xfrm>
          <a:prstGeom prst="rect">
            <a:avLst/>
          </a:prstGeom>
          <a:blipFill dpi="0" rotWithShape="1">
            <a:blip r:embed="rId3"/>
            <a:srcRect/>
            <a:stretch>
              <a:fillRect/>
            </a:stretch>
          </a:blipFill>
          <a:ln>
            <a:noFill/>
          </a:ln>
          <a:extLst/>
        </p:spPr>
        <p:txBody>
          <a:bodyPr anchor="ctr"/>
          <a:lstStyle/>
          <a:p>
            <a:pPr algn="ctr" eaLnBrk="1" hangingPunct="1">
              <a:buFont typeface="Arial" charset="0"/>
              <a:buNone/>
            </a:pPr>
            <a:endParaRPr lang="zh-CN" altLang="zh-CN">
              <a:solidFill>
                <a:srgbClr val="FFFFFF"/>
              </a:solidFill>
              <a:latin typeface="微软雅黑" panose="020B0503020204020204" pitchFamily="34" charset="-122"/>
              <a:ea typeface="微软雅黑" panose="020B0503020204020204" pitchFamily="34" charset="-122"/>
            </a:endParaRPr>
          </a:p>
        </p:txBody>
      </p:sp>
      <p:sp>
        <p:nvSpPr>
          <p:cNvPr id="8" name="矩形 9"/>
          <p:cNvSpPr>
            <a:spLocks noChangeArrowheads="1"/>
          </p:cNvSpPr>
          <p:nvPr/>
        </p:nvSpPr>
        <p:spPr bwMode="auto">
          <a:xfrm>
            <a:off x="6868880" y="3771271"/>
            <a:ext cx="2032857" cy="600836"/>
          </a:xfrm>
          <a:prstGeom prst="rect">
            <a:avLst/>
          </a:prstGeom>
          <a:solidFill>
            <a:srgbClr val="00B050"/>
          </a:solidFill>
          <a:ln>
            <a:noFill/>
          </a:ln>
        </p:spPr>
        <p:txBody>
          <a:bodyPr anchor="ctr"/>
          <a:lstStyle/>
          <a:p>
            <a:pPr algn="ctr" eaLnBrk="1" hangingPunct="1">
              <a:buFont typeface="Arial" charset="0"/>
              <a:buNone/>
            </a:pPr>
            <a:r>
              <a:rPr lang="zh-CN">
                <a:solidFill>
                  <a:srgbClr val="FFFFFF"/>
                </a:solidFill>
                <a:latin typeface="微软雅黑" panose="020B0503020204020204" pitchFamily="34" charset="-122"/>
                <a:ea typeface="微软雅黑" panose="020B0503020204020204" pitchFamily="34" charset="-122"/>
              </a:rPr>
              <a:t>更改色彩</a:t>
            </a:r>
          </a:p>
        </p:txBody>
      </p:sp>
      <p:sp>
        <p:nvSpPr>
          <p:cNvPr id="9" name="矩形 10"/>
          <p:cNvSpPr>
            <a:spLocks noChangeArrowheads="1"/>
          </p:cNvSpPr>
          <p:nvPr/>
        </p:nvSpPr>
        <p:spPr bwMode="auto">
          <a:xfrm>
            <a:off x="6868880" y="945618"/>
            <a:ext cx="2032857" cy="2766146"/>
          </a:xfrm>
          <a:prstGeom prst="rect">
            <a:avLst/>
          </a:prstGeom>
          <a:blipFill dpi="0" rotWithShape="1">
            <a:blip r:embed="rId5"/>
            <a:srcRect/>
            <a:stretch>
              <a:fillRect/>
            </a:stretch>
          </a:blipFill>
          <a:ln>
            <a:noFill/>
          </a:ln>
          <a:extLst/>
        </p:spPr>
        <p:txBody>
          <a:bodyPr anchor="ctr"/>
          <a:lstStyle/>
          <a:p>
            <a:pPr algn="ctr" eaLnBrk="1" hangingPunct="1">
              <a:buFont typeface="Arial" charset="0"/>
              <a:buNone/>
            </a:pPr>
            <a:endParaRPr lang="zh-CN" altLang="zh-CN">
              <a:solidFill>
                <a:srgbClr val="FFFFFF"/>
              </a:solidFill>
              <a:latin typeface="微软雅黑" panose="020B0503020204020204" pitchFamily="34" charset="-122"/>
              <a:ea typeface="微软雅黑" panose="020B0503020204020204" pitchFamily="34" charset="-122"/>
            </a:endParaRPr>
          </a:p>
        </p:txBody>
      </p:sp>
      <p:sp>
        <p:nvSpPr>
          <p:cNvPr id="10" name="矩形 9"/>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11"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12" name="直接连接符 11"/>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219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0-#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30"/>
          <p:cNvSpPr>
            <a:spLocks/>
          </p:cNvSpPr>
          <p:nvPr/>
        </p:nvSpPr>
        <p:spPr bwMode="auto">
          <a:xfrm>
            <a:off x="5508625" y="996975"/>
            <a:ext cx="2725738" cy="2808287"/>
          </a:xfrm>
          <a:custGeom>
            <a:avLst/>
            <a:gdLst>
              <a:gd name="T0" fmla="*/ 0 w 2725556"/>
              <a:gd name="T1" fmla="*/ 0 h 2808312"/>
              <a:gd name="T2" fmla="*/ 2726102 w 2725556"/>
              <a:gd name="T3" fmla="*/ 0 h 2808312"/>
              <a:gd name="T4" fmla="*/ 2726102 w 2725556"/>
              <a:gd name="T5" fmla="*/ 2808237 h 2808312"/>
              <a:gd name="T6" fmla="*/ 927115 w 2725556"/>
              <a:gd name="T7" fmla="*/ 2808237 h 2808312"/>
              <a:gd name="T8" fmla="*/ 0 w 2725556"/>
              <a:gd name="T9" fmla="*/ 0 h 2808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5556" h="2808312">
                <a:moveTo>
                  <a:pt x="0" y="0"/>
                </a:moveTo>
                <a:lnTo>
                  <a:pt x="2725556" y="0"/>
                </a:lnTo>
                <a:lnTo>
                  <a:pt x="2725556" y="2808312"/>
                </a:lnTo>
                <a:lnTo>
                  <a:pt x="926929" y="2808312"/>
                </a:lnTo>
                <a:lnTo>
                  <a:pt x="0" y="0"/>
                </a:lnTo>
                <a:close/>
              </a:path>
            </a:pathLst>
          </a:custGeom>
          <a:blipFill dpi="0" rotWithShape="1">
            <a:blip r:embed="rId3"/>
            <a:srcRect/>
            <a:stretch>
              <a:fillRect/>
            </a:stretch>
          </a:blipFill>
          <a:ln>
            <a:noFill/>
          </a:ln>
          <a:extLst/>
        </p:spPr>
        <p:txBody>
          <a:bodyPr anchor="ctr"/>
          <a:lstStyle/>
          <a:p>
            <a:endParaRPr lang="zh-CN" altLang="en-US"/>
          </a:p>
        </p:txBody>
      </p:sp>
      <p:sp>
        <p:nvSpPr>
          <p:cNvPr id="3" name="任意多边形 29"/>
          <p:cNvSpPr>
            <a:spLocks/>
          </p:cNvSpPr>
          <p:nvPr/>
        </p:nvSpPr>
        <p:spPr bwMode="auto">
          <a:xfrm>
            <a:off x="2747963" y="996975"/>
            <a:ext cx="3648075" cy="2808287"/>
          </a:xfrm>
          <a:custGeom>
            <a:avLst/>
            <a:gdLst>
              <a:gd name="T0" fmla="*/ 0 w 3646703"/>
              <a:gd name="T1" fmla="*/ 0 h 2808312"/>
              <a:gd name="T2" fmla="*/ 2722845 w 3646703"/>
              <a:gd name="T3" fmla="*/ 0 h 2808312"/>
              <a:gd name="T4" fmla="*/ 3650821 w 3646703"/>
              <a:gd name="T5" fmla="*/ 2808237 h 2808312"/>
              <a:gd name="T6" fmla="*/ 927977 w 3646703"/>
              <a:gd name="T7" fmla="*/ 2808237 h 2808312"/>
              <a:gd name="T8" fmla="*/ 0 w 3646703"/>
              <a:gd name="T9" fmla="*/ 0 h 2808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46703" h="2808312">
                <a:moveTo>
                  <a:pt x="0" y="0"/>
                </a:moveTo>
                <a:lnTo>
                  <a:pt x="2719774" y="0"/>
                </a:lnTo>
                <a:lnTo>
                  <a:pt x="3646703" y="2808312"/>
                </a:lnTo>
                <a:lnTo>
                  <a:pt x="926930" y="2808312"/>
                </a:lnTo>
                <a:lnTo>
                  <a:pt x="0" y="0"/>
                </a:lnTo>
                <a:close/>
              </a:path>
            </a:pathLst>
          </a:custGeom>
          <a:blipFill dpi="0" rotWithShape="1">
            <a:blip r:embed="rId4"/>
            <a:srcRect/>
            <a:stretch>
              <a:fillRect/>
            </a:stretch>
          </a:blipFill>
          <a:ln>
            <a:noFill/>
          </a:ln>
          <a:extLst/>
        </p:spPr>
        <p:txBody>
          <a:bodyPr anchor="ctr"/>
          <a:lstStyle/>
          <a:p>
            <a:endParaRPr lang="zh-CN" altLang="en-US"/>
          </a:p>
        </p:txBody>
      </p:sp>
      <p:sp>
        <p:nvSpPr>
          <p:cNvPr id="4" name="任意多边形 26"/>
          <p:cNvSpPr>
            <a:spLocks/>
          </p:cNvSpPr>
          <p:nvPr/>
        </p:nvSpPr>
        <p:spPr bwMode="auto">
          <a:xfrm>
            <a:off x="996950" y="996975"/>
            <a:ext cx="2638425" cy="2808287"/>
          </a:xfrm>
          <a:custGeom>
            <a:avLst/>
            <a:gdLst>
              <a:gd name="T0" fmla="*/ 0 w 2639293"/>
              <a:gd name="T1" fmla="*/ 0 h 2808312"/>
              <a:gd name="T2" fmla="*/ 1710674 w 2639293"/>
              <a:gd name="T3" fmla="*/ 0 h 2808312"/>
              <a:gd name="T4" fmla="*/ 2636690 w 2639293"/>
              <a:gd name="T5" fmla="*/ 2808237 h 2808312"/>
              <a:gd name="T6" fmla="*/ 0 w 2639293"/>
              <a:gd name="T7" fmla="*/ 2808237 h 2808312"/>
              <a:gd name="T8" fmla="*/ 0 w 2639293"/>
              <a:gd name="T9" fmla="*/ 0 h 2808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9293" h="2808312">
                <a:moveTo>
                  <a:pt x="0" y="0"/>
                </a:moveTo>
                <a:lnTo>
                  <a:pt x="1712363" y="0"/>
                </a:lnTo>
                <a:lnTo>
                  <a:pt x="2639293" y="2808312"/>
                </a:lnTo>
                <a:lnTo>
                  <a:pt x="0" y="2808312"/>
                </a:lnTo>
                <a:lnTo>
                  <a:pt x="0" y="0"/>
                </a:lnTo>
                <a:close/>
              </a:path>
            </a:pathLst>
          </a:custGeom>
          <a:blipFill dpi="0" rotWithShape="1">
            <a:blip r:embed="rId5"/>
            <a:srcRect/>
            <a:stretch>
              <a:fillRect/>
            </a:stretch>
          </a:blipFill>
          <a:ln>
            <a:noFill/>
          </a:ln>
          <a:extLst/>
        </p:spPr>
        <p:txBody>
          <a:bodyPr anchor="ctr"/>
          <a:lstStyle/>
          <a:p>
            <a:endParaRPr lang="zh-CN" altLang="en-US"/>
          </a:p>
        </p:txBody>
      </p:sp>
      <p:grpSp>
        <p:nvGrpSpPr>
          <p:cNvPr id="5" name="组合 4"/>
          <p:cNvGrpSpPr/>
          <p:nvPr/>
        </p:nvGrpSpPr>
        <p:grpSpPr>
          <a:xfrm>
            <a:off x="1058863" y="3960438"/>
            <a:ext cx="2289175" cy="534988"/>
            <a:chOff x="1058863" y="4144987"/>
            <a:chExt cx="2289175" cy="534988"/>
          </a:xfrm>
        </p:grpSpPr>
        <p:sp>
          <p:nvSpPr>
            <p:cNvPr id="6" name="矩形 31"/>
            <p:cNvSpPr>
              <a:spLocks noChangeArrowheads="1"/>
            </p:cNvSpPr>
            <p:nvPr/>
          </p:nvSpPr>
          <p:spPr bwMode="auto">
            <a:xfrm>
              <a:off x="1058863" y="4176737"/>
              <a:ext cx="2289175" cy="503238"/>
            </a:xfrm>
            <a:prstGeom prst="rect">
              <a:avLst/>
            </a:prstGeom>
            <a:solidFill>
              <a:srgbClr val="E74C2E"/>
            </a:solidFill>
            <a:ln>
              <a:noFill/>
            </a:ln>
            <a:extLst/>
          </p:spPr>
          <p:txBody>
            <a:bodyPr wrap="none" bIns="54000" anchor="ctr"/>
            <a:lstStyle/>
            <a:p>
              <a:pPr algn="ctr" eaLnBrk="1" hangingPunct="1">
                <a:lnSpc>
                  <a:spcPct val="130000"/>
                </a:lnSpc>
                <a:spcBef>
                  <a:spcPts val="600"/>
                </a:spcBef>
                <a:spcAft>
                  <a:spcPts val="600"/>
                </a:spcAft>
                <a:buFont typeface="Arial" charset="0"/>
                <a:buNone/>
              </a:pPr>
              <a:endParaRPr lang="zh-CN" altLang="en-US" sz="2400" b="1" dirty="0">
                <a:solidFill>
                  <a:srgbClr val="FFFFFF"/>
                </a:solidFill>
                <a:latin typeface="微软雅黑" pitchFamily="34" charset="-122"/>
                <a:ea typeface="微软雅黑" pitchFamily="34" charset="-122"/>
              </a:endParaRPr>
            </a:p>
          </p:txBody>
        </p:sp>
        <p:sp>
          <p:nvSpPr>
            <p:cNvPr id="7" name="矩形 40"/>
            <p:cNvSpPr>
              <a:spLocks noChangeArrowheads="1"/>
            </p:cNvSpPr>
            <p:nvPr/>
          </p:nvSpPr>
          <p:spPr bwMode="auto">
            <a:xfrm>
              <a:off x="1071563" y="4144987"/>
              <a:ext cx="2276475" cy="52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lnSpc>
                  <a:spcPct val="130000"/>
                </a:lnSpc>
                <a:spcBef>
                  <a:spcPts val="600"/>
                </a:spcBef>
                <a:spcAft>
                  <a:spcPts val="600"/>
                </a:spcAft>
                <a:buFont typeface="Arial" charset="0"/>
                <a:buNone/>
              </a:pPr>
              <a:r>
                <a:rPr lang="zh-CN" altLang="en-US" sz="2400" b="1" dirty="0">
                  <a:solidFill>
                    <a:srgbClr val="FFFFFF"/>
                  </a:solidFill>
                  <a:latin typeface="微软雅黑" pitchFamily="34" charset="-122"/>
                  <a:ea typeface="微软雅黑" pitchFamily="34" charset="-122"/>
                </a:rPr>
                <a:t>图文模板</a:t>
              </a:r>
            </a:p>
          </p:txBody>
        </p:sp>
      </p:grpSp>
      <p:sp>
        <p:nvSpPr>
          <p:cNvPr id="8" name="TextBox 7"/>
          <p:cNvSpPr txBox="1"/>
          <p:nvPr/>
        </p:nvSpPr>
        <p:spPr>
          <a:xfrm>
            <a:off x="3491880" y="4034552"/>
            <a:ext cx="4742483" cy="481414"/>
          </a:xfrm>
          <a:prstGeom prst="rect">
            <a:avLst/>
          </a:prstGeom>
          <a:noFill/>
        </p:spPr>
        <p:txBody>
          <a:bodyPr wrap="square" rtlCol="0">
            <a:spAutoFit/>
          </a:bodyPr>
          <a:lstStyle/>
          <a:p>
            <a:pPr marL="285750" indent="-285750">
              <a:lnSpc>
                <a:spcPct val="120000"/>
              </a:lnSpc>
              <a:buFont typeface="Wingdings" pitchFamily="2" charset="2"/>
              <a:buChar char="l"/>
            </a:pPr>
            <a:r>
              <a:rPr lang="zh-CN" altLang="en-US" sz="1100" dirty="0">
                <a:solidFill>
                  <a:schemeClr val="bg1">
                    <a:lumMod val="50000"/>
                  </a:schemeClr>
                </a:solidFill>
                <a:latin typeface="微软雅黑" pitchFamily="34" charset="-122"/>
                <a:ea typeface="微软雅黑" pitchFamily="34" charset="-122"/>
              </a:rPr>
              <a:t>标题框及正文框中的文字可直接改为您所需的文字</a:t>
            </a:r>
          </a:p>
          <a:p>
            <a:pPr marL="285750" indent="-285750">
              <a:lnSpc>
                <a:spcPct val="120000"/>
              </a:lnSpc>
              <a:buFont typeface="Wingdings" pitchFamily="2" charset="2"/>
              <a:buChar char="l"/>
            </a:pPr>
            <a:r>
              <a:rPr lang="zh-CN" altLang="en-US" sz="1100" dirty="0">
                <a:solidFill>
                  <a:schemeClr val="bg1">
                    <a:lumMod val="50000"/>
                  </a:schemeClr>
                </a:solidFill>
                <a:latin typeface="微软雅黑" pitchFamily="34" charset="-122"/>
                <a:ea typeface="微软雅黑" pitchFamily="34" charset="-122"/>
              </a:rPr>
              <a:t>点中图片</a:t>
            </a:r>
            <a:r>
              <a:rPr lang="en-US" altLang="zh-CN" sz="1100" dirty="0">
                <a:solidFill>
                  <a:schemeClr val="bg1">
                    <a:lumMod val="50000"/>
                  </a:schemeClr>
                </a:solidFill>
                <a:latin typeface="微软雅黑" pitchFamily="34" charset="-122"/>
                <a:ea typeface="微软雅黑" pitchFamily="34" charset="-122"/>
              </a:rPr>
              <a:t>&gt;</a:t>
            </a:r>
            <a:r>
              <a:rPr lang="zh-CN" altLang="en-US" sz="1100" dirty="0">
                <a:solidFill>
                  <a:schemeClr val="bg1">
                    <a:lumMod val="50000"/>
                  </a:schemeClr>
                </a:solidFill>
                <a:latin typeface="微软雅黑" pitchFamily="34" charset="-122"/>
                <a:ea typeface="微软雅黑" pitchFamily="34" charset="-122"/>
              </a:rPr>
              <a:t>绘图工具</a:t>
            </a:r>
            <a:r>
              <a:rPr lang="en-US" altLang="zh-CN" sz="1100" dirty="0">
                <a:solidFill>
                  <a:schemeClr val="bg1">
                    <a:lumMod val="50000"/>
                  </a:schemeClr>
                </a:solidFill>
                <a:latin typeface="微软雅黑" pitchFamily="34" charset="-122"/>
                <a:ea typeface="微软雅黑" pitchFamily="34" charset="-122"/>
              </a:rPr>
              <a:t>&gt;</a:t>
            </a:r>
            <a:r>
              <a:rPr lang="zh-CN" altLang="en-US" sz="1100" dirty="0">
                <a:solidFill>
                  <a:schemeClr val="bg1">
                    <a:lumMod val="50000"/>
                  </a:schemeClr>
                </a:solidFill>
                <a:latin typeface="微软雅黑" pitchFamily="34" charset="-122"/>
                <a:ea typeface="微软雅黑" pitchFamily="34" charset="-122"/>
              </a:rPr>
              <a:t>格式</a:t>
            </a:r>
            <a:r>
              <a:rPr lang="en-US" altLang="zh-CN" sz="1100" dirty="0">
                <a:solidFill>
                  <a:schemeClr val="bg1">
                    <a:lumMod val="50000"/>
                  </a:schemeClr>
                </a:solidFill>
                <a:latin typeface="微软雅黑" pitchFamily="34" charset="-122"/>
                <a:ea typeface="微软雅黑" pitchFamily="34" charset="-122"/>
              </a:rPr>
              <a:t>&gt;</a:t>
            </a:r>
            <a:r>
              <a:rPr lang="zh-CN" altLang="en-US" sz="1100" dirty="0">
                <a:solidFill>
                  <a:schemeClr val="bg1">
                    <a:lumMod val="50000"/>
                  </a:schemeClr>
                </a:solidFill>
                <a:latin typeface="微软雅黑" pitchFamily="34" charset="-122"/>
                <a:ea typeface="微软雅黑" pitchFamily="34" charset="-122"/>
              </a:rPr>
              <a:t>填充</a:t>
            </a:r>
            <a:r>
              <a:rPr lang="en-US" altLang="zh-CN" sz="1100" dirty="0">
                <a:solidFill>
                  <a:schemeClr val="bg1">
                    <a:lumMod val="50000"/>
                  </a:schemeClr>
                </a:solidFill>
                <a:latin typeface="微软雅黑" pitchFamily="34" charset="-122"/>
                <a:ea typeface="微软雅黑" pitchFamily="34" charset="-122"/>
              </a:rPr>
              <a:t>&gt;</a:t>
            </a:r>
            <a:r>
              <a:rPr lang="zh-CN" altLang="en-US" sz="1100" dirty="0">
                <a:solidFill>
                  <a:schemeClr val="bg1">
                    <a:lumMod val="50000"/>
                  </a:schemeClr>
                </a:solidFill>
                <a:latin typeface="微软雅黑" pitchFamily="34" charset="-122"/>
                <a:ea typeface="微软雅黑" pitchFamily="34" charset="-122"/>
              </a:rPr>
              <a:t>图片</a:t>
            </a:r>
            <a:r>
              <a:rPr lang="en-US" altLang="zh-CN" sz="1100" dirty="0">
                <a:solidFill>
                  <a:schemeClr val="bg1">
                    <a:lumMod val="50000"/>
                  </a:schemeClr>
                </a:solidFill>
                <a:latin typeface="微软雅黑" pitchFamily="34" charset="-122"/>
                <a:ea typeface="微软雅黑" pitchFamily="34" charset="-122"/>
              </a:rPr>
              <a:t>&gt;</a:t>
            </a:r>
            <a:r>
              <a:rPr lang="zh-CN" altLang="en-US" sz="1100" dirty="0">
                <a:solidFill>
                  <a:schemeClr val="bg1">
                    <a:lumMod val="50000"/>
                  </a:schemeClr>
                </a:solidFill>
                <a:latin typeface="微软雅黑" pitchFamily="34" charset="-122"/>
                <a:ea typeface="微软雅黑" pitchFamily="34" charset="-122"/>
              </a:rPr>
              <a:t>选择您需要展示的</a:t>
            </a:r>
            <a:r>
              <a:rPr lang="zh-CN" altLang="en-US" sz="1100" dirty="0" smtClean="0">
                <a:solidFill>
                  <a:schemeClr val="bg1">
                    <a:lumMod val="50000"/>
                  </a:schemeClr>
                </a:solidFill>
                <a:latin typeface="微软雅黑" pitchFamily="34" charset="-122"/>
                <a:ea typeface="微软雅黑" pitchFamily="34" charset="-122"/>
              </a:rPr>
              <a:t>图片</a:t>
            </a:r>
            <a:endParaRPr lang="zh-CN" altLang="en-US" sz="1100" dirty="0">
              <a:solidFill>
                <a:schemeClr val="bg1">
                  <a:lumMod val="50000"/>
                </a:schemeClr>
              </a:solidFill>
              <a:latin typeface="微软雅黑" pitchFamily="34" charset="-122"/>
              <a:ea typeface="微软雅黑" pitchFamily="34" charset="-122"/>
            </a:endParaRPr>
          </a:p>
        </p:txBody>
      </p:sp>
      <p:sp>
        <p:nvSpPr>
          <p:cNvPr id="9" name="矩形 8"/>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10"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11" name="直接连接符 10"/>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994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ppt_x"/>
                                          </p:val>
                                        </p:tav>
                                        <p:tav tm="100000">
                                          <p:val>
                                            <p:strVal val="#ppt_x"/>
                                          </p:val>
                                        </p:tav>
                                      </p:tavLst>
                                    </p:anim>
                                    <p:anim calcmode="lin" valueType="num">
                                      <p:cBhvr additive="base">
                                        <p:cTn id="16" dur="125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75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anim calcmode="lin" valueType="num">
                                      <p:cBhvr>
                                        <p:cTn id="2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MH_Picture_8"/>
          <p:cNvSpPr>
            <a:spLocks noChangeArrowheads="1"/>
          </p:cNvSpPr>
          <p:nvPr/>
        </p:nvSpPr>
        <p:spPr bwMode="auto">
          <a:xfrm>
            <a:off x="5668625" y="1745131"/>
            <a:ext cx="1361653" cy="2113495"/>
          </a:xfrm>
          <a:prstGeom prst="rect">
            <a:avLst/>
          </a:prstGeom>
          <a:blipFill dpi="0" rotWithShape="1">
            <a:blip r:embed="rId3"/>
            <a:srcRect/>
            <a:stretch>
              <a:fillRect/>
            </a:stretch>
          </a:blip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just" eaLnBrk="1" hangingPunct="1">
              <a:lnSpc>
                <a:spcPct val="100000"/>
              </a:lnSpc>
              <a:spcBef>
                <a:spcPct val="0"/>
              </a:spcBef>
              <a:buFont typeface="Arial" charset="0"/>
              <a:buNone/>
            </a:pPr>
            <a:endParaRPr lang="zh-CN" altLang="en-US" sz="1200">
              <a:solidFill>
                <a:srgbClr val="595959"/>
              </a:solidFill>
              <a:latin typeface="微软雅黑" pitchFamily="34" charset="-122"/>
              <a:ea typeface="微软雅黑" pitchFamily="34" charset="-122"/>
            </a:endParaRPr>
          </a:p>
        </p:txBody>
      </p:sp>
      <p:sp>
        <p:nvSpPr>
          <p:cNvPr id="58" name="MH_Picture_7"/>
          <p:cNvSpPr>
            <a:spLocks noChangeArrowheads="1"/>
          </p:cNvSpPr>
          <p:nvPr/>
        </p:nvSpPr>
        <p:spPr bwMode="auto">
          <a:xfrm>
            <a:off x="4279184" y="3892590"/>
            <a:ext cx="1658067" cy="983416"/>
          </a:xfrm>
          <a:prstGeom prst="rect">
            <a:avLst/>
          </a:prstGeom>
          <a:blipFill dpi="0" rotWithShape="1">
            <a:blip r:embed="rId4"/>
            <a:srcRect/>
            <a:stretch>
              <a:fillRect/>
            </a:stretch>
          </a:blip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en-US" sz="1800">
              <a:solidFill>
                <a:srgbClr val="FFFFFF"/>
              </a:solidFill>
              <a:latin typeface="Arial Narrow" pitchFamily="34" charset="0"/>
              <a:ea typeface="微软雅黑" pitchFamily="34" charset="-122"/>
            </a:endParaRPr>
          </a:p>
        </p:txBody>
      </p:sp>
      <p:sp>
        <p:nvSpPr>
          <p:cNvPr id="59" name="MH_Picture_6"/>
          <p:cNvSpPr>
            <a:spLocks noChangeArrowheads="1"/>
          </p:cNvSpPr>
          <p:nvPr/>
        </p:nvSpPr>
        <p:spPr bwMode="auto">
          <a:xfrm>
            <a:off x="4279184" y="1745131"/>
            <a:ext cx="1357021" cy="1255128"/>
          </a:xfrm>
          <a:prstGeom prst="rect">
            <a:avLst/>
          </a:prstGeom>
          <a:blipFill dpi="0" rotWithShape="1">
            <a:blip r:embed="rId5"/>
            <a:srcRect/>
            <a:stretch>
              <a:fillRect/>
            </a:stretch>
          </a:blip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en-US" sz="1800">
              <a:solidFill>
                <a:srgbClr val="FFFFFF"/>
              </a:solidFill>
              <a:latin typeface="Arial Narrow" pitchFamily="34" charset="0"/>
              <a:ea typeface="微软雅黑" pitchFamily="34" charset="-122"/>
            </a:endParaRPr>
          </a:p>
        </p:txBody>
      </p:sp>
      <p:sp>
        <p:nvSpPr>
          <p:cNvPr id="60" name="MH_Picture_5"/>
          <p:cNvSpPr>
            <a:spLocks noChangeArrowheads="1"/>
          </p:cNvSpPr>
          <p:nvPr/>
        </p:nvSpPr>
        <p:spPr bwMode="auto">
          <a:xfrm>
            <a:off x="4279184" y="564105"/>
            <a:ext cx="1509860" cy="1148605"/>
          </a:xfrm>
          <a:prstGeom prst="rect">
            <a:avLst/>
          </a:prstGeom>
          <a:blipFill dpi="0" rotWithShape="1">
            <a:blip r:embed="rId6"/>
            <a:srcRect/>
            <a:stretch>
              <a:fillRect/>
            </a:stretch>
          </a:blip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en-US" sz="1800">
              <a:solidFill>
                <a:srgbClr val="FFFFFF"/>
              </a:solidFill>
              <a:latin typeface="Arial Narrow" pitchFamily="34" charset="0"/>
              <a:ea typeface="微软雅黑" pitchFamily="34" charset="-122"/>
            </a:endParaRPr>
          </a:p>
        </p:txBody>
      </p:sp>
      <p:sp>
        <p:nvSpPr>
          <p:cNvPr id="61" name="MH_Picture_4"/>
          <p:cNvSpPr>
            <a:spLocks noChangeArrowheads="1"/>
          </p:cNvSpPr>
          <p:nvPr/>
        </p:nvSpPr>
        <p:spPr bwMode="auto">
          <a:xfrm>
            <a:off x="2920619" y="2787212"/>
            <a:ext cx="1324601" cy="1353934"/>
          </a:xfrm>
          <a:prstGeom prst="rect">
            <a:avLst/>
          </a:prstGeom>
          <a:blipFill dpi="0" rotWithShape="1">
            <a:blip r:embed="rId7"/>
            <a:srcRect/>
            <a:stretch>
              <a:fillRect/>
            </a:stretch>
          </a:blip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en-US" sz="1800">
              <a:solidFill>
                <a:srgbClr val="FFFFFF"/>
              </a:solidFill>
              <a:latin typeface="Arial Narrow" pitchFamily="34" charset="0"/>
              <a:ea typeface="微软雅黑" pitchFamily="34" charset="-122"/>
            </a:endParaRPr>
          </a:p>
        </p:txBody>
      </p:sp>
      <p:sp>
        <p:nvSpPr>
          <p:cNvPr id="62" name="MH_Picture_3"/>
          <p:cNvSpPr>
            <a:spLocks noChangeArrowheads="1"/>
          </p:cNvSpPr>
          <p:nvPr/>
        </p:nvSpPr>
        <p:spPr bwMode="auto">
          <a:xfrm>
            <a:off x="2920619" y="675260"/>
            <a:ext cx="1324601" cy="1037450"/>
          </a:xfrm>
          <a:prstGeom prst="rect">
            <a:avLst/>
          </a:prstGeom>
          <a:blipFill dpi="0" rotWithShape="1">
            <a:blip r:embed="rId8"/>
            <a:srcRect/>
            <a:stretch>
              <a:fillRect/>
            </a:stretch>
          </a:blip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en-US" sz="1800">
              <a:solidFill>
                <a:srgbClr val="FFFFFF"/>
              </a:solidFill>
              <a:latin typeface="Arial Narrow" pitchFamily="34" charset="0"/>
              <a:ea typeface="微软雅黑" pitchFamily="34" charset="-122"/>
            </a:endParaRPr>
          </a:p>
        </p:txBody>
      </p:sp>
      <p:sp>
        <p:nvSpPr>
          <p:cNvPr id="63" name="MH_Picture_2"/>
          <p:cNvSpPr>
            <a:spLocks noChangeArrowheads="1"/>
          </p:cNvSpPr>
          <p:nvPr/>
        </p:nvSpPr>
        <p:spPr bwMode="auto">
          <a:xfrm>
            <a:off x="1486406" y="2787212"/>
            <a:ext cx="1398704" cy="1713645"/>
          </a:xfrm>
          <a:prstGeom prst="rect">
            <a:avLst/>
          </a:prstGeom>
          <a:blipFill dpi="0" rotWithShape="1">
            <a:blip r:embed="rId9"/>
            <a:srcRect/>
            <a:stretch>
              <a:fillRect/>
            </a:stretch>
          </a:blip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en-US" sz="1800">
              <a:solidFill>
                <a:srgbClr val="FFFFFF"/>
              </a:solidFill>
              <a:latin typeface="Arial Narrow" pitchFamily="34" charset="0"/>
              <a:ea typeface="微软雅黑" pitchFamily="34" charset="-122"/>
            </a:endParaRPr>
          </a:p>
        </p:txBody>
      </p:sp>
      <p:sp>
        <p:nvSpPr>
          <p:cNvPr id="64" name="MH_Picture_1"/>
          <p:cNvSpPr>
            <a:spLocks noChangeArrowheads="1"/>
          </p:cNvSpPr>
          <p:nvPr/>
        </p:nvSpPr>
        <p:spPr bwMode="auto">
          <a:xfrm>
            <a:off x="1282621" y="1434822"/>
            <a:ext cx="1602489" cy="1324601"/>
          </a:xfrm>
          <a:prstGeom prst="rect">
            <a:avLst/>
          </a:prstGeom>
          <a:blipFill dpi="0" rotWithShape="1">
            <a:blip r:embed="rId10"/>
            <a:srcRect/>
            <a:stretch>
              <a:fillRect/>
            </a:stretch>
          </a:blip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en-US" sz="1800">
              <a:solidFill>
                <a:srgbClr val="FFFFFF"/>
              </a:solidFill>
              <a:latin typeface="Arial Narrow" pitchFamily="34" charset="0"/>
              <a:ea typeface="微软雅黑" pitchFamily="34" charset="-122"/>
            </a:endParaRPr>
          </a:p>
        </p:txBody>
      </p:sp>
      <p:sp>
        <p:nvSpPr>
          <p:cNvPr id="65" name="MH_Text_2"/>
          <p:cNvSpPr>
            <a:spLocks noChangeArrowheads="1"/>
          </p:cNvSpPr>
          <p:nvPr/>
        </p:nvSpPr>
        <p:spPr bwMode="auto">
          <a:xfrm>
            <a:off x="4279184" y="3028048"/>
            <a:ext cx="1357021" cy="832122"/>
          </a:xfrm>
          <a:prstGeom prst="rect">
            <a:avLst/>
          </a:prstGeom>
          <a:solidFill>
            <a:srgbClr val="92AF27"/>
          </a:solidFill>
          <a:ln>
            <a:noFill/>
          </a:ln>
        </p:spPr>
        <p:txBody>
          <a:bodyPr lIns="0" tIns="0" rIns="0" bIns="0"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r>
              <a:rPr lang="en-US" altLang="zh-CN" sz="2000">
                <a:solidFill>
                  <a:srgbClr val="FFFFFF"/>
                </a:solidFill>
                <a:latin typeface="Arial" charset="0"/>
                <a:ea typeface="微软雅黑" pitchFamily="34" charset="-122"/>
              </a:rPr>
              <a:t>LOREM</a:t>
            </a:r>
          </a:p>
          <a:p>
            <a:pPr algn="ctr" eaLnBrk="1" hangingPunct="1">
              <a:lnSpc>
                <a:spcPct val="100000"/>
              </a:lnSpc>
              <a:spcBef>
                <a:spcPct val="0"/>
              </a:spcBef>
              <a:buFont typeface="Arial" charset="0"/>
              <a:buNone/>
            </a:pPr>
            <a:r>
              <a:rPr lang="en-US" altLang="zh-CN" sz="2000">
                <a:solidFill>
                  <a:srgbClr val="FFFFFF"/>
                </a:solidFill>
                <a:latin typeface="Arial" charset="0"/>
                <a:ea typeface="微软雅黑" pitchFamily="34" charset="-122"/>
              </a:rPr>
              <a:t>IPSUM</a:t>
            </a:r>
            <a:endParaRPr lang="zh-CN" altLang="en-US" sz="2000">
              <a:solidFill>
                <a:srgbClr val="FFFFFF"/>
              </a:solidFill>
              <a:latin typeface="Arial" charset="0"/>
              <a:ea typeface="微软雅黑" pitchFamily="34" charset="-122"/>
            </a:endParaRPr>
          </a:p>
        </p:txBody>
      </p:sp>
      <p:sp>
        <p:nvSpPr>
          <p:cNvPr id="66" name="MH_Text_1"/>
          <p:cNvSpPr>
            <a:spLocks noChangeArrowheads="1"/>
          </p:cNvSpPr>
          <p:nvPr/>
        </p:nvSpPr>
        <p:spPr bwMode="auto">
          <a:xfrm>
            <a:off x="2920619" y="1745131"/>
            <a:ext cx="1324601" cy="1014292"/>
          </a:xfrm>
          <a:prstGeom prst="rect">
            <a:avLst/>
          </a:prstGeom>
          <a:solidFill>
            <a:srgbClr val="F9711C"/>
          </a:solidFill>
          <a:ln>
            <a:noFill/>
          </a:ln>
        </p:spPr>
        <p:txBody>
          <a:bodyPr lIns="0" tIns="0" rIns="0" bIns="0"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r>
              <a:rPr lang="en-US" altLang="zh-CN" sz="2000" dirty="0">
                <a:solidFill>
                  <a:srgbClr val="FFFFFF"/>
                </a:solidFill>
                <a:latin typeface="Arial" charset="0"/>
                <a:ea typeface="微软雅黑" pitchFamily="34" charset="-122"/>
              </a:rPr>
              <a:t>LOREM</a:t>
            </a:r>
          </a:p>
          <a:p>
            <a:pPr algn="ctr" eaLnBrk="1" hangingPunct="1">
              <a:lnSpc>
                <a:spcPct val="100000"/>
              </a:lnSpc>
              <a:spcBef>
                <a:spcPct val="0"/>
              </a:spcBef>
              <a:buFont typeface="Arial" charset="0"/>
              <a:buNone/>
            </a:pPr>
            <a:r>
              <a:rPr lang="en-US" altLang="zh-CN" sz="2000" dirty="0">
                <a:solidFill>
                  <a:srgbClr val="FFFFFF"/>
                </a:solidFill>
                <a:latin typeface="Arial" charset="0"/>
                <a:ea typeface="微软雅黑" pitchFamily="34" charset="-122"/>
              </a:rPr>
              <a:t>IPSUM</a:t>
            </a:r>
            <a:endParaRPr lang="zh-CN" altLang="en-US" sz="2000" dirty="0">
              <a:solidFill>
                <a:srgbClr val="FFFFFF"/>
              </a:solidFill>
              <a:latin typeface="Arial" charset="0"/>
              <a:ea typeface="微软雅黑" pitchFamily="34" charset="-122"/>
            </a:endParaRPr>
          </a:p>
        </p:txBody>
      </p:sp>
      <p:sp>
        <p:nvSpPr>
          <p:cNvPr id="67" name="矩形 66"/>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68"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69" name="直接连接符 68"/>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739489"/>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Img5"/>
          <p:cNvSpPr/>
          <p:nvPr/>
        </p:nvSpPr>
        <p:spPr>
          <a:xfrm>
            <a:off x="2372497" y="1762382"/>
            <a:ext cx="2158314" cy="1618736"/>
          </a:xfrm>
          <a:prstGeom prst="rect">
            <a:avLst/>
          </a:prstGeom>
          <a:blipFill>
            <a:blip r:embed="rId3"/>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3" name="矩形 2"/>
          <p:cNvSpPr/>
          <p:nvPr/>
        </p:nvSpPr>
        <p:spPr>
          <a:xfrm>
            <a:off x="1418967" y="1762382"/>
            <a:ext cx="871152" cy="653364"/>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矩形 3"/>
          <p:cNvSpPr/>
          <p:nvPr/>
        </p:nvSpPr>
        <p:spPr>
          <a:xfrm>
            <a:off x="3511379" y="3442902"/>
            <a:ext cx="1019433" cy="764575"/>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KSO_Img1"/>
          <p:cNvSpPr/>
          <p:nvPr/>
        </p:nvSpPr>
        <p:spPr>
          <a:xfrm>
            <a:off x="127815" y="81863"/>
            <a:ext cx="2158314" cy="1618736"/>
          </a:xfrm>
          <a:prstGeom prst="rect">
            <a:avLst/>
          </a:prstGeom>
          <a:blipFill>
            <a:blip r:embed="rId4"/>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KSO_Img2"/>
          <p:cNvSpPr/>
          <p:nvPr/>
        </p:nvSpPr>
        <p:spPr>
          <a:xfrm>
            <a:off x="2371167" y="81863"/>
            <a:ext cx="2158314" cy="1618736"/>
          </a:xfrm>
          <a:prstGeom prst="rect">
            <a:avLst/>
          </a:prstGeom>
          <a:blipFill>
            <a:blip r:embed="rId5"/>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KSO_Img3"/>
          <p:cNvSpPr/>
          <p:nvPr/>
        </p:nvSpPr>
        <p:spPr>
          <a:xfrm>
            <a:off x="4614519" y="81863"/>
            <a:ext cx="2158314" cy="1618736"/>
          </a:xfrm>
          <a:prstGeom prst="rect">
            <a:avLst/>
          </a:prstGeom>
          <a:blipFill dpi="0" rotWithShape="1">
            <a:blip r:embed="rId4"/>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KSO_Img4"/>
          <p:cNvSpPr/>
          <p:nvPr/>
        </p:nvSpPr>
        <p:spPr>
          <a:xfrm>
            <a:off x="6857871" y="81863"/>
            <a:ext cx="2158314" cy="1618736"/>
          </a:xfrm>
          <a:prstGeom prst="rect">
            <a:avLst/>
          </a:prstGeom>
          <a:blipFill>
            <a:blip r:embed="rId6"/>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KSO_Img6"/>
          <p:cNvSpPr/>
          <p:nvPr/>
        </p:nvSpPr>
        <p:spPr>
          <a:xfrm>
            <a:off x="4614519" y="1762382"/>
            <a:ext cx="2158314" cy="1618736"/>
          </a:xfrm>
          <a:prstGeom prst="rect">
            <a:avLst/>
          </a:prstGeom>
          <a:blipFill>
            <a:blip r:embed="rId7"/>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KSO_Img7"/>
          <p:cNvSpPr/>
          <p:nvPr/>
        </p:nvSpPr>
        <p:spPr>
          <a:xfrm>
            <a:off x="6857871" y="1762382"/>
            <a:ext cx="2158314" cy="1618736"/>
          </a:xfrm>
          <a:prstGeom prst="rect">
            <a:avLst/>
          </a:prstGeom>
          <a:blipFill>
            <a:blip r:embed="rId8"/>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KSO_Img8"/>
          <p:cNvSpPr/>
          <p:nvPr/>
        </p:nvSpPr>
        <p:spPr>
          <a:xfrm>
            <a:off x="4614519" y="3442902"/>
            <a:ext cx="2158314" cy="1618736"/>
          </a:xfrm>
          <a:prstGeom prst="rect">
            <a:avLst/>
          </a:prstGeom>
          <a:blipFill>
            <a:blip r:embed="rId9"/>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KSO_Img9"/>
          <p:cNvSpPr/>
          <p:nvPr/>
        </p:nvSpPr>
        <p:spPr>
          <a:xfrm>
            <a:off x="6857871" y="3442902"/>
            <a:ext cx="2158314" cy="1618736"/>
          </a:xfrm>
          <a:prstGeom prst="rect">
            <a:avLst/>
          </a:prstGeom>
          <a:blipFill>
            <a:blip r:embed="rId10"/>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91819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ppt_w</p:attrName>
                                        </p:attrNameLst>
                                      </p:cBhvr>
                                      <p:tavLst>
                                        <p:tav tm="0">
                                          <p:val>
                                            <p:fltVal val="0"/>
                                          </p:val>
                                        </p:tav>
                                        <p:tav tm="100000">
                                          <p:val>
                                            <p:strVal val="#ppt_w"/>
                                          </p:val>
                                        </p:tav>
                                      </p:tavLst>
                                    </p:anim>
                                    <p:anim calcmode="lin" valueType="num">
                                      <p:cBhvr>
                                        <p:cTn id="50" dur="1000" fill="hold"/>
                                        <p:tgtEl>
                                          <p:spTgt spid="2"/>
                                        </p:tgtEl>
                                        <p:attrNameLst>
                                          <p:attrName>ppt_h</p:attrName>
                                        </p:attrNameLst>
                                      </p:cBhvr>
                                      <p:tavLst>
                                        <p:tav tm="0">
                                          <p:val>
                                            <p:fltVal val="0"/>
                                          </p:val>
                                        </p:tav>
                                        <p:tav tm="100000">
                                          <p:val>
                                            <p:strVal val="#ppt_h"/>
                                          </p:val>
                                        </p:tav>
                                      </p:tavLst>
                                    </p:anim>
                                    <p:anim calcmode="lin" valueType="num">
                                      <p:cBhvr>
                                        <p:cTn id="5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 calcmode="lin" valueType="num">
                                      <p:cBhvr>
                                        <p:cTn id="5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60" fill="hold">
                            <p:stCondLst>
                              <p:cond delay="8000"/>
                            </p:stCondLst>
                            <p:childTnLst>
                              <p:par>
                                <p:cTn id="61" presetID="15"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000" fill="hold"/>
                                        <p:tgtEl>
                                          <p:spTgt spid="12"/>
                                        </p:tgtEl>
                                        <p:attrNameLst>
                                          <p:attrName>ppt_w</p:attrName>
                                        </p:attrNameLst>
                                      </p:cBhvr>
                                      <p:tavLst>
                                        <p:tav tm="0">
                                          <p:val>
                                            <p:fltVal val="0"/>
                                          </p:val>
                                        </p:tav>
                                        <p:tav tm="100000">
                                          <p:val>
                                            <p:strVal val="#ppt_w"/>
                                          </p:val>
                                        </p:tav>
                                      </p:tavLst>
                                    </p:anim>
                                    <p:anim calcmode="lin" valueType="num">
                                      <p:cBhvr>
                                        <p:cTn id="64" dur="1000" fill="hold"/>
                                        <p:tgtEl>
                                          <p:spTgt spid="12"/>
                                        </p:tgtEl>
                                        <p:attrNameLst>
                                          <p:attrName>ppt_h</p:attrName>
                                        </p:attrNameLst>
                                      </p:cBhvr>
                                      <p:tavLst>
                                        <p:tav tm="0">
                                          <p:val>
                                            <p:fltVal val="0"/>
                                          </p:val>
                                        </p:tav>
                                        <p:tav tm="100000">
                                          <p:val>
                                            <p:strVal val="#ppt_h"/>
                                          </p:val>
                                        </p:tav>
                                      </p:tavLst>
                                    </p:anim>
                                    <p:anim calcmode="lin" valueType="num">
                                      <p:cBhvr>
                                        <p:cTn id="6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67" fill="hold">
                            <p:stCondLst>
                              <p:cond delay="9000"/>
                            </p:stCondLst>
                            <p:childTnLst>
                              <p:par>
                                <p:cTn id="68" presetID="53" presetClass="entr" presetSubtype="16"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p:cTn id="70" dur="500" fill="hold"/>
                                        <p:tgtEl>
                                          <p:spTgt spid="3"/>
                                        </p:tgtEl>
                                        <p:attrNameLst>
                                          <p:attrName>ppt_w</p:attrName>
                                        </p:attrNameLst>
                                      </p:cBhvr>
                                      <p:tavLst>
                                        <p:tav tm="0">
                                          <p:val>
                                            <p:fltVal val="0"/>
                                          </p:val>
                                        </p:tav>
                                        <p:tav tm="100000">
                                          <p:val>
                                            <p:strVal val="#ppt_w"/>
                                          </p:val>
                                        </p:tav>
                                      </p:tavLst>
                                    </p:anim>
                                    <p:anim calcmode="lin" valueType="num">
                                      <p:cBhvr>
                                        <p:cTn id="71" dur="500" fill="hold"/>
                                        <p:tgtEl>
                                          <p:spTgt spid="3"/>
                                        </p:tgtEl>
                                        <p:attrNameLst>
                                          <p:attrName>ppt_h</p:attrName>
                                        </p:attrNameLst>
                                      </p:cBhvr>
                                      <p:tavLst>
                                        <p:tav tm="0">
                                          <p:val>
                                            <p:fltVal val="0"/>
                                          </p:val>
                                        </p:tav>
                                        <p:tav tm="100000">
                                          <p:val>
                                            <p:strVal val="#ppt_h"/>
                                          </p:val>
                                        </p:tav>
                                      </p:tavLst>
                                    </p:anim>
                                    <p:animEffect transition="in" filter="fade">
                                      <p:cBhvr>
                                        <p:cTn id="72" dur="500"/>
                                        <p:tgtEl>
                                          <p:spTgt spid="3"/>
                                        </p:tgtEl>
                                      </p:cBhvr>
                                    </p:animEffect>
                                  </p:childTnLst>
                                </p:cTn>
                              </p:par>
                            </p:childTnLst>
                          </p:cTn>
                        </p:par>
                        <p:par>
                          <p:cTn id="73" fill="hold">
                            <p:stCondLst>
                              <p:cond delay="9500"/>
                            </p:stCondLst>
                            <p:childTnLst>
                              <p:par>
                                <p:cTn id="74" presetID="53" presetClass="entr" presetSubtype="16"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500" fill="hold"/>
                                        <p:tgtEl>
                                          <p:spTgt spid="4"/>
                                        </p:tgtEl>
                                        <p:attrNameLst>
                                          <p:attrName>ppt_w</p:attrName>
                                        </p:attrNameLst>
                                      </p:cBhvr>
                                      <p:tavLst>
                                        <p:tav tm="0">
                                          <p:val>
                                            <p:fltVal val="0"/>
                                          </p:val>
                                        </p:tav>
                                        <p:tav tm="100000">
                                          <p:val>
                                            <p:strVal val="#ppt_w"/>
                                          </p:val>
                                        </p:tav>
                                      </p:tavLst>
                                    </p:anim>
                                    <p:anim calcmode="lin" valueType="num">
                                      <p:cBhvr>
                                        <p:cTn id="77" dur="500" fill="hold"/>
                                        <p:tgtEl>
                                          <p:spTgt spid="4"/>
                                        </p:tgtEl>
                                        <p:attrNameLst>
                                          <p:attrName>ppt_h</p:attrName>
                                        </p:attrNameLst>
                                      </p:cBhvr>
                                      <p:tavLst>
                                        <p:tav tm="0">
                                          <p:val>
                                            <p:fltVal val="0"/>
                                          </p:val>
                                        </p:tav>
                                        <p:tav tm="100000">
                                          <p:val>
                                            <p:strVal val="#ppt_h"/>
                                          </p:val>
                                        </p:tav>
                                      </p:tavLst>
                                    </p:anim>
                                    <p:animEffect transition="in" filter="fade">
                                      <p:cBhvr>
                                        <p:cTn id="7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Img5"/>
          <p:cNvSpPr/>
          <p:nvPr/>
        </p:nvSpPr>
        <p:spPr>
          <a:xfrm flipH="1">
            <a:off x="4613189" y="1762382"/>
            <a:ext cx="2158314" cy="1618736"/>
          </a:xfrm>
          <a:prstGeom prst="rect">
            <a:avLst/>
          </a:prstGeom>
          <a:blipFill dpi="0" rotWithShape="0">
            <a:blip r:embed="rId3"/>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3" name="矩形 2"/>
          <p:cNvSpPr/>
          <p:nvPr/>
        </p:nvSpPr>
        <p:spPr>
          <a:xfrm flipH="1">
            <a:off x="6853881" y="1762382"/>
            <a:ext cx="871152" cy="653364"/>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矩形 3"/>
          <p:cNvSpPr/>
          <p:nvPr/>
        </p:nvSpPr>
        <p:spPr>
          <a:xfrm flipH="1">
            <a:off x="4613188" y="3442902"/>
            <a:ext cx="1019433" cy="764575"/>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KSO_Img1"/>
          <p:cNvSpPr/>
          <p:nvPr/>
        </p:nvSpPr>
        <p:spPr>
          <a:xfrm flipH="1">
            <a:off x="6857871" y="81863"/>
            <a:ext cx="2158314" cy="1618736"/>
          </a:xfrm>
          <a:prstGeom prst="rect">
            <a:avLst/>
          </a:prstGeom>
          <a:blipFill dpi="0" rotWithShape="0">
            <a:blip r:embed="rId4"/>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KSO_Img2"/>
          <p:cNvSpPr/>
          <p:nvPr/>
        </p:nvSpPr>
        <p:spPr>
          <a:xfrm flipH="1">
            <a:off x="4614519" y="81863"/>
            <a:ext cx="2158314" cy="1618736"/>
          </a:xfrm>
          <a:prstGeom prst="rect">
            <a:avLst/>
          </a:prstGeom>
          <a:blipFill dpi="0" rotWithShape="0">
            <a:blip r:embed="rId5"/>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KSO_Img3"/>
          <p:cNvSpPr/>
          <p:nvPr/>
        </p:nvSpPr>
        <p:spPr>
          <a:xfrm flipH="1">
            <a:off x="2371167" y="81863"/>
            <a:ext cx="2158314" cy="1618736"/>
          </a:xfrm>
          <a:prstGeom prst="rect">
            <a:avLst/>
          </a:prstGeom>
          <a:blipFill dpi="0" rotWithShape="0">
            <a:blip r:embed="rId6"/>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KSO_Img4"/>
          <p:cNvSpPr/>
          <p:nvPr/>
        </p:nvSpPr>
        <p:spPr>
          <a:xfrm flipH="1">
            <a:off x="127815" y="81863"/>
            <a:ext cx="2158314" cy="1618736"/>
          </a:xfrm>
          <a:prstGeom prst="rect">
            <a:avLst/>
          </a:prstGeom>
          <a:blipFill dpi="0" rotWithShape="0">
            <a:blip r:embed="rId6"/>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KSO_Img6"/>
          <p:cNvSpPr/>
          <p:nvPr/>
        </p:nvSpPr>
        <p:spPr>
          <a:xfrm flipH="1">
            <a:off x="2371167" y="1762382"/>
            <a:ext cx="2158314" cy="1618736"/>
          </a:xfrm>
          <a:prstGeom prst="rect">
            <a:avLst/>
          </a:prstGeom>
          <a:blipFill dpi="0" rotWithShape="0">
            <a:blip r:embed="rId7"/>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KSO_Img7"/>
          <p:cNvSpPr/>
          <p:nvPr/>
        </p:nvSpPr>
        <p:spPr>
          <a:xfrm flipH="1">
            <a:off x="127815" y="1762382"/>
            <a:ext cx="2158314" cy="1618736"/>
          </a:xfrm>
          <a:prstGeom prst="rect">
            <a:avLst/>
          </a:prstGeom>
          <a:blipFill dpi="0" rotWithShape="0">
            <a:blip r:embed="rId8"/>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KSO_Img8"/>
          <p:cNvSpPr/>
          <p:nvPr/>
        </p:nvSpPr>
        <p:spPr>
          <a:xfrm flipH="1">
            <a:off x="2371167" y="3442902"/>
            <a:ext cx="2158314" cy="1618736"/>
          </a:xfrm>
          <a:prstGeom prst="rect">
            <a:avLst/>
          </a:prstGeom>
          <a:blipFill dpi="0" rotWithShape="0">
            <a:blip r:embed="rId8"/>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KSO_Img9"/>
          <p:cNvSpPr/>
          <p:nvPr/>
        </p:nvSpPr>
        <p:spPr>
          <a:xfrm flipH="1">
            <a:off x="127815" y="3442902"/>
            <a:ext cx="2158314" cy="1618736"/>
          </a:xfrm>
          <a:prstGeom prst="rect">
            <a:avLst/>
          </a:prstGeom>
          <a:blipFill dpi="0" rotWithShape="0">
            <a:blip r:embed="rId9"/>
            <a:srcRect/>
            <a:stretch>
              <a:fillRect/>
            </a:stretch>
          </a:blip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7772966"/>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ppt_x</p:attrName>
                                        </p:attrNameLst>
                                      </p:cBhvr>
                                      <p:tavLst>
                                        <p:tav tm="0">
                                          <p:val>
                                            <p:fltVal val="0.5"/>
                                          </p:val>
                                        </p:tav>
                                        <p:tav tm="100000">
                                          <p:val>
                                            <p:strVal val="#ppt_x"/>
                                          </p:val>
                                        </p:tav>
                                      </p:tavLst>
                                    </p:anim>
                                    <p:anim calcmode="lin" valueType="num">
                                      <p:cBhvr>
                                        <p:cTn id="38" dur="500" fill="hold"/>
                                        <p:tgtEl>
                                          <p:spTgt spid="10"/>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 calcmode="lin" valueType="num">
                                      <p:cBhvr>
                                        <p:cTn id="44" dur="500" fill="hold"/>
                                        <p:tgtEl>
                                          <p:spTgt spid="9"/>
                                        </p:tgtEl>
                                        <p:attrNameLst>
                                          <p:attrName>ppt_x</p:attrName>
                                        </p:attrNameLst>
                                      </p:cBhvr>
                                      <p:tavLst>
                                        <p:tav tm="0">
                                          <p:val>
                                            <p:fltVal val="0.5"/>
                                          </p:val>
                                        </p:tav>
                                        <p:tav tm="100000">
                                          <p:val>
                                            <p:strVal val="#ppt_x"/>
                                          </p:val>
                                        </p:tav>
                                      </p:tavLst>
                                    </p:anim>
                                    <p:anim calcmode="lin" valueType="num">
                                      <p:cBhvr>
                                        <p:cTn id="45" dur="500" fill="hold"/>
                                        <p:tgtEl>
                                          <p:spTgt spid="9"/>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 calcmode="lin" valueType="num">
                                      <p:cBhvr>
                                        <p:cTn id="51" dur="500" fill="hold"/>
                                        <p:tgtEl>
                                          <p:spTgt spid="2"/>
                                        </p:tgtEl>
                                        <p:attrNameLst>
                                          <p:attrName>ppt_x</p:attrName>
                                        </p:attrNameLst>
                                      </p:cBhvr>
                                      <p:tavLst>
                                        <p:tav tm="0">
                                          <p:val>
                                            <p:fltVal val="0.5"/>
                                          </p:val>
                                        </p:tav>
                                        <p:tav tm="100000">
                                          <p:val>
                                            <p:strVal val="#ppt_x"/>
                                          </p:val>
                                        </p:tav>
                                      </p:tavLst>
                                    </p:anim>
                                    <p:anim calcmode="lin" valueType="num">
                                      <p:cBhvr>
                                        <p:cTn id="52" dur="500" fill="hold"/>
                                        <p:tgtEl>
                                          <p:spTgt spid="2"/>
                                        </p:tgtEl>
                                        <p:attrNameLst>
                                          <p:attrName>ppt_y</p:attrName>
                                        </p:attrNameLst>
                                      </p:cBhvr>
                                      <p:tavLst>
                                        <p:tav tm="0">
                                          <p:val>
                                            <p:fltVal val="0.5"/>
                                          </p:val>
                                        </p:tav>
                                        <p:tav tm="100000">
                                          <p:val>
                                            <p:strVal val="#ppt_y"/>
                                          </p:val>
                                        </p:tav>
                                      </p:tavLst>
                                    </p:anim>
                                  </p:childTnLst>
                                </p:cTn>
                              </p:par>
                            </p:childTnLst>
                          </p:cTn>
                        </p:par>
                        <p:par>
                          <p:cTn id="53" fill="hold">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 calcmode="lin" valueType="num">
                                      <p:cBhvr>
                                        <p:cTn id="58" dur="500" fill="hold"/>
                                        <p:tgtEl>
                                          <p:spTgt spid="12"/>
                                        </p:tgtEl>
                                        <p:attrNameLst>
                                          <p:attrName>ppt_x</p:attrName>
                                        </p:attrNameLst>
                                      </p:cBhvr>
                                      <p:tavLst>
                                        <p:tav tm="0">
                                          <p:val>
                                            <p:fltVal val="0.5"/>
                                          </p:val>
                                        </p:tav>
                                        <p:tav tm="100000">
                                          <p:val>
                                            <p:strVal val="#ppt_x"/>
                                          </p:val>
                                        </p:tav>
                                      </p:tavLst>
                                    </p:anim>
                                    <p:anim calcmode="lin" valueType="num">
                                      <p:cBhvr>
                                        <p:cTn id="59" dur="500" fill="hold"/>
                                        <p:tgtEl>
                                          <p:spTgt spid="12"/>
                                        </p:tgtEl>
                                        <p:attrNameLst>
                                          <p:attrName>ppt_y</p:attrName>
                                        </p:attrNameLst>
                                      </p:cBhvr>
                                      <p:tavLst>
                                        <p:tav tm="0">
                                          <p:val>
                                            <p:fltVal val="0.5"/>
                                          </p:val>
                                        </p:tav>
                                        <p:tav tm="100000">
                                          <p:val>
                                            <p:strVal val="#ppt_y"/>
                                          </p:val>
                                        </p:tav>
                                      </p:tavLst>
                                    </p:anim>
                                  </p:childTnLst>
                                </p:cTn>
                              </p:par>
                            </p:childTnLst>
                          </p:cTn>
                        </p:par>
                        <p:par>
                          <p:cTn id="60" fill="hold">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 calcmode="lin" valueType="num">
                                      <p:cBhvr>
                                        <p:cTn id="65" dur="500" fill="hold"/>
                                        <p:tgtEl>
                                          <p:spTgt spid="11"/>
                                        </p:tgtEl>
                                        <p:attrNameLst>
                                          <p:attrName>ppt_x</p:attrName>
                                        </p:attrNameLst>
                                      </p:cBhvr>
                                      <p:tavLst>
                                        <p:tav tm="0">
                                          <p:val>
                                            <p:fltVal val="0.5"/>
                                          </p:val>
                                        </p:tav>
                                        <p:tav tm="100000">
                                          <p:val>
                                            <p:strVal val="#ppt_x"/>
                                          </p:val>
                                        </p:tav>
                                      </p:tavLst>
                                    </p:anim>
                                    <p:anim calcmode="lin" valueType="num">
                                      <p:cBhvr>
                                        <p:cTn id="66" dur="500" fill="hold"/>
                                        <p:tgtEl>
                                          <p:spTgt spid="11"/>
                                        </p:tgtEl>
                                        <p:attrNameLst>
                                          <p:attrName>ppt_y</p:attrName>
                                        </p:attrNameLst>
                                      </p:cBhvr>
                                      <p:tavLst>
                                        <p:tav tm="0">
                                          <p:val>
                                            <p:fltVal val="0.5"/>
                                          </p:val>
                                        </p:tav>
                                        <p:tav tm="100000">
                                          <p:val>
                                            <p:strVal val="#ppt_y"/>
                                          </p:val>
                                        </p:tav>
                                      </p:tavLst>
                                    </p:anim>
                                  </p:childTnLst>
                                </p:cTn>
                              </p:par>
                            </p:childTnLst>
                          </p:cTn>
                        </p:par>
                        <p:par>
                          <p:cTn id="67" fill="hold">
                            <p:stCondLst>
                              <p:cond delay="4500"/>
                            </p:stCondLst>
                            <p:childTnLst>
                              <p:par>
                                <p:cTn id="68" presetID="53" presetClass="entr" presetSubtype="16"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p:cTn id="70" dur="500" fill="hold"/>
                                        <p:tgtEl>
                                          <p:spTgt spid="3"/>
                                        </p:tgtEl>
                                        <p:attrNameLst>
                                          <p:attrName>ppt_w</p:attrName>
                                        </p:attrNameLst>
                                      </p:cBhvr>
                                      <p:tavLst>
                                        <p:tav tm="0">
                                          <p:val>
                                            <p:fltVal val="0"/>
                                          </p:val>
                                        </p:tav>
                                        <p:tav tm="100000">
                                          <p:val>
                                            <p:strVal val="#ppt_w"/>
                                          </p:val>
                                        </p:tav>
                                      </p:tavLst>
                                    </p:anim>
                                    <p:anim calcmode="lin" valueType="num">
                                      <p:cBhvr>
                                        <p:cTn id="71" dur="500" fill="hold"/>
                                        <p:tgtEl>
                                          <p:spTgt spid="3"/>
                                        </p:tgtEl>
                                        <p:attrNameLst>
                                          <p:attrName>ppt_h</p:attrName>
                                        </p:attrNameLst>
                                      </p:cBhvr>
                                      <p:tavLst>
                                        <p:tav tm="0">
                                          <p:val>
                                            <p:fltVal val="0"/>
                                          </p:val>
                                        </p:tav>
                                        <p:tav tm="100000">
                                          <p:val>
                                            <p:strVal val="#ppt_h"/>
                                          </p:val>
                                        </p:tav>
                                      </p:tavLst>
                                    </p:anim>
                                    <p:animEffect transition="in" filter="fade">
                                      <p:cBhvr>
                                        <p:cTn id="72" dur="500"/>
                                        <p:tgtEl>
                                          <p:spTgt spid="3"/>
                                        </p:tgtEl>
                                      </p:cBhvr>
                                    </p:animEffect>
                                  </p:childTnLst>
                                </p:cTn>
                              </p:par>
                            </p:childTnLst>
                          </p:cTn>
                        </p:par>
                        <p:par>
                          <p:cTn id="73" fill="hold">
                            <p:stCondLst>
                              <p:cond delay="5000"/>
                            </p:stCondLst>
                            <p:childTnLst>
                              <p:par>
                                <p:cTn id="74" presetID="53" presetClass="entr" presetSubtype="16"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500" fill="hold"/>
                                        <p:tgtEl>
                                          <p:spTgt spid="4"/>
                                        </p:tgtEl>
                                        <p:attrNameLst>
                                          <p:attrName>ppt_w</p:attrName>
                                        </p:attrNameLst>
                                      </p:cBhvr>
                                      <p:tavLst>
                                        <p:tav tm="0">
                                          <p:val>
                                            <p:fltVal val="0"/>
                                          </p:val>
                                        </p:tav>
                                        <p:tav tm="100000">
                                          <p:val>
                                            <p:strVal val="#ppt_w"/>
                                          </p:val>
                                        </p:tav>
                                      </p:tavLst>
                                    </p:anim>
                                    <p:anim calcmode="lin" valueType="num">
                                      <p:cBhvr>
                                        <p:cTn id="77" dur="500" fill="hold"/>
                                        <p:tgtEl>
                                          <p:spTgt spid="4"/>
                                        </p:tgtEl>
                                        <p:attrNameLst>
                                          <p:attrName>ppt_h</p:attrName>
                                        </p:attrNameLst>
                                      </p:cBhvr>
                                      <p:tavLst>
                                        <p:tav tm="0">
                                          <p:val>
                                            <p:fltVal val="0"/>
                                          </p:val>
                                        </p:tav>
                                        <p:tav tm="100000">
                                          <p:val>
                                            <p:strVal val="#ppt_h"/>
                                          </p:val>
                                        </p:tav>
                                      </p:tavLst>
                                    </p:anim>
                                    <p:animEffect transition="in" filter="fade">
                                      <p:cBhvr>
                                        <p:cTn id="7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591133" y="1131590"/>
            <a:ext cx="1820627" cy="3402682"/>
            <a:chOff x="591133" y="1257300"/>
            <a:chExt cx="1820627" cy="3402682"/>
          </a:xfrm>
        </p:grpSpPr>
        <p:sp>
          <p:nvSpPr>
            <p:cNvPr id="22" name="矩形 21"/>
            <p:cNvSpPr/>
            <p:nvPr/>
          </p:nvSpPr>
          <p:spPr>
            <a:xfrm>
              <a:off x="591133" y="1923678"/>
              <a:ext cx="1732384" cy="2736304"/>
            </a:xfrm>
            <a:prstGeom prst="rect">
              <a:avLst/>
            </a:prstGeom>
            <a:solidFill>
              <a:srgbClr val="C42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Group 3"/>
            <p:cNvGrpSpPr>
              <a:grpSpLocks/>
            </p:cNvGrpSpPr>
            <p:nvPr/>
          </p:nvGrpSpPr>
          <p:grpSpPr bwMode="auto">
            <a:xfrm>
              <a:off x="647700" y="1257300"/>
              <a:ext cx="1582738" cy="1584325"/>
              <a:chOff x="0" y="0"/>
              <a:chExt cx="1584000" cy="1584000"/>
            </a:xfrm>
          </p:grpSpPr>
          <p:sp>
            <p:nvSpPr>
              <p:cNvPr id="3" name="椭圆 9"/>
              <p:cNvSpPr>
                <a:spLocks noChangeArrowheads="1"/>
              </p:cNvSpPr>
              <p:nvPr/>
            </p:nvSpPr>
            <p:spPr bwMode="auto">
              <a:xfrm>
                <a:off x="0" y="0"/>
                <a:ext cx="1584000" cy="1584000"/>
              </a:xfrm>
              <a:prstGeom prst="ellipse">
                <a:avLst/>
              </a:prstGeom>
              <a:solidFill>
                <a:srgbClr val="282828"/>
              </a:solidFill>
              <a:ln w="57150">
                <a:solidFill>
                  <a:srgbClr val="FFFFFF"/>
                </a:solidFill>
                <a:miter lim="800000"/>
                <a:headEnd/>
                <a:tailEnd/>
              </a:ln>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sp>
            <p:nvSpPr>
              <p:cNvPr id="4" name="椭圆 5"/>
              <p:cNvSpPr>
                <a:spLocks noChangeArrowheads="1"/>
              </p:cNvSpPr>
              <p:nvPr/>
            </p:nvSpPr>
            <p:spPr bwMode="auto">
              <a:xfrm>
                <a:off x="108000" y="108000"/>
                <a:ext cx="1368000" cy="1368000"/>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grpSp>
        <p:sp>
          <p:nvSpPr>
            <p:cNvPr id="5" name="等腰三角形 15"/>
            <p:cNvSpPr>
              <a:spLocks noChangeArrowheads="1"/>
            </p:cNvSpPr>
            <p:nvPr/>
          </p:nvSpPr>
          <p:spPr bwMode="auto">
            <a:xfrm flipV="1">
              <a:off x="1349375" y="3003550"/>
              <a:ext cx="215900" cy="144463"/>
            </a:xfrm>
            <a:prstGeom prst="triangle">
              <a:avLst>
                <a:gd name="adj" fmla="val 50000"/>
              </a:avLst>
            </a:prstGeom>
            <a:solidFill>
              <a:schemeClr val="bg1"/>
            </a:solidFill>
            <a:ln>
              <a:noFill/>
            </a:ln>
            <a:extLst/>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sp>
          <p:nvSpPr>
            <p:cNvPr id="18" name="文本框 64"/>
            <p:cNvSpPr txBox="1">
              <a:spLocks noChangeArrowheads="1"/>
            </p:cNvSpPr>
            <p:nvPr/>
          </p:nvSpPr>
          <p:spPr bwMode="auto">
            <a:xfrm>
              <a:off x="602010" y="3363838"/>
              <a:ext cx="18097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1400" dirty="0" smtClean="0">
                  <a:solidFill>
                    <a:schemeClr val="bg1"/>
                  </a:solidFill>
                  <a:latin typeface="微软雅黑" pitchFamily="34" charset="-122"/>
                  <a:ea typeface="微软雅黑" pitchFamily="34" charset="-122"/>
                </a:rPr>
                <a:t>输入姓名</a:t>
              </a:r>
              <a:endParaRPr lang="en-US" altLang="zh-CN" sz="1400" dirty="0" smtClean="0">
                <a:solidFill>
                  <a:schemeClr val="bg1"/>
                </a:solidFill>
                <a:latin typeface="微软雅黑" pitchFamily="34" charset="-122"/>
                <a:ea typeface="微软雅黑" pitchFamily="34" charset="-122"/>
              </a:endParaRPr>
            </a:p>
            <a:p>
              <a:pPr algn="ctr" eaLnBrk="1" hangingPunct="1"/>
              <a:r>
                <a:rPr lang="zh-CN" altLang="en-US" sz="900" dirty="0" smtClean="0">
                  <a:solidFill>
                    <a:schemeClr val="bg1"/>
                  </a:solidFill>
                  <a:latin typeface="微软雅黑" pitchFamily="34" charset="-122"/>
                  <a:ea typeface="微软雅黑" pitchFamily="34" charset="-122"/>
                </a:rPr>
                <a:t>在</a:t>
              </a:r>
              <a:r>
                <a:rPr lang="zh-CN" altLang="en-US" sz="900" dirty="0">
                  <a:solidFill>
                    <a:schemeClr val="bg1"/>
                  </a:solidFill>
                  <a:latin typeface="微软雅黑" pitchFamily="34" charset="-122"/>
                  <a:ea typeface="微软雅黑" pitchFamily="34" charset="-122"/>
                </a:rPr>
                <a:t>此处输入您的文本</a:t>
              </a:r>
              <a:endParaRPr lang="en-US" altLang="zh-CN" sz="900" dirty="0">
                <a:solidFill>
                  <a:schemeClr val="bg1"/>
                </a:solidFill>
                <a:latin typeface="微软雅黑" pitchFamily="34" charset="-122"/>
                <a:ea typeface="微软雅黑" pitchFamily="34" charset="-122"/>
              </a:endParaRPr>
            </a:p>
            <a:p>
              <a:pPr algn="ctr" eaLnBrk="1" hangingPunct="1"/>
              <a:r>
                <a:rPr lang="zh-CN" altLang="en-US" sz="900" dirty="0">
                  <a:solidFill>
                    <a:schemeClr val="bg1"/>
                  </a:solidFill>
                  <a:latin typeface="微软雅黑" pitchFamily="34" charset="-122"/>
                  <a:ea typeface="微软雅黑" pitchFamily="34" charset="-122"/>
                </a:rPr>
                <a:t>在此处输入您的</a:t>
              </a:r>
              <a:r>
                <a:rPr lang="zh-CN" altLang="en-US" sz="900" dirty="0" smtClean="0">
                  <a:solidFill>
                    <a:schemeClr val="bg1"/>
                  </a:solidFill>
                  <a:latin typeface="微软雅黑" pitchFamily="34" charset="-122"/>
                  <a:ea typeface="微软雅黑" pitchFamily="34" charset="-122"/>
                </a:rPr>
                <a:t>文本</a:t>
              </a:r>
              <a:endParaRPr lang="en-US" altLang="zh-CN" sz="900" dirty="0" smtClean="0">
                <a:solidFill>
                  <a:schemeClr val="bg1"/>
                </a:solidFill>
                <a:latin typeface="微软雅黑" pitchFamily="34" charset="-122"/>
                <a:ea typeface="微软雅黑" pitchFamily="34" charset="-122"/>
              </a:endParaRPr>
            </a:p>
            <a:p>
              <a:pPr algn="ctr"/>
              <a:r>
                <a:rPr lang="zh-CN" altLang="en-US" sz="900" dirty="0">
                  <a:solidFill>
                    <a:schemeClr val="bg1"/>
                  </a:solidFill>
                  <a:latin typeface="微软雅黑" pitchFamily="34" charset="-122"/>
                  <a:ea typeface="微软雅黑" pitchFamily="34" charset="-122"/>
                </a:rPr>
                <a:t>在此处输入您的文本</a:t>
              </a:r>
              <a:endParaRPr lang="en-US" altLang="zh-CN" sz="900" dirty="0">
                <a:solidFill>
                  <a:schemeClr val="bg1"/>
                </a:solidFill>
                <a:latin typeface="微软雅黑" pitchFamily="34" charset="-122"/>
                <a:ea typeface="微软雅黑" pitchFamily="34" charset="-122"/>
              </a:endParaRPr>
            </a:p>
            <a:p>
              <a:pPr algn="ctr"/>
              <a:r>
                <a:rPr lang="zh-CN" altLang="en-US" sz="900" dirty="0">
                  <a:solidFill>
                    <a:schemeClr val="bg1"/>
                  </a:solidFill>
                  <a:latin typeface="微软雅黑" pitchFamily="34" charset="-122"/>
                  <a:ea typeface="微软雅黑" pitchFamily="34" charset="-122"/>
                </a:rPr>
                <a:t>在此处输入您的</a:t>
              </a:r>
              <a:r>
                <a:rPr lang="zh-CN" altLang="en-US" sz="900" dirty="0" smtClean="0">
                  <a:solidFill>
                    <a:schemeClr val="bg1"/>
                  </a:solidFill>
                  <a:latin typeface="微软雅黑" pitchFamily="34" charset="-122"/>
                  <a:ea typeface="微软雅黑" pitchFamily="34" charset="-122"/>
                </a:rPr>
                <a:t>文本</a:t>
              </a:r>
              <a:endParaRPr lang="zh-CN" altLang="en-US" sz="900" dirty="0">
                <a:solidFill>
                  <a:schemeClr val="bg1"/>
                </a:solidFill>
                <a:latin typeface="微软雅黑" pitchFamily="34" charset="-122"/>
                <a:ea typeface="微软雅黑" pitchFamily="34" charset="-122"/>
              </a:endParaRPr>
            </a:p>
          </p:txBody>
        </p:sp>
      </p:grpSp>
      <p:grpSp>
        <p:nvGrpSpPr>
          <p:cNvPr id="30" name="组合 29"/>
          <p:cNvGrpSpPr/>
          <p:nvPr/>
        </p:nvGrpSpPr>
        <p:grpSpPr>
          <a:xfrm>
            <a:off x="2636218" y="1131590"/>
            <a:ext cx="1809750" cy="3422560"/>
            <a:chOff x="2636218" y="1257300"/>
            <a:chExt cx="1809750" cy="3422560"/>
          </a:xfrm>
        </p:grpSpPr>
        <p:sp>
          <p:nvSpPr>
            <p:cNvPr id="23" name="矩形 22"/>
            <p:cNvSpPr/>
            <p:nvPr/>
          </p:nvSpPr>
          <p:spPr>
            <a:xfrm>
              <a:off x="2652395" y="1943556"/>
              <a:ext cx="1732384" cy="2736304"/>
            </a:xfrm>
            <a:prstGeom prst="rect">
              <a:avLst/>
            </a:prstGeom>
            <a:solidFill>
              <a:srgbClr val="38B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Group 10"/>
            <p:cNvGrpSpPr>
              <a:grpSpLocks/>
            </p:cNvGrpSpPr>
            <p:nvPr/>
          </p:nvGrpSpPr>
          <p:grpSpPr bwMode="auto">
            <a:xfrm>
              <a:off x="2725738" y="1257300"/>
              <a:ext cx="1584325" cy="1584325"/>
              <a:chOff x="0" y="0"/>
              <a:chExt cx="1584000" cy="1584000"/>
            </a:xfrm>
          </p:grpSpPr>
          <p:sp>
            <p:nvSpPr>
              <p:cNvPr id="7" name="椭圆 24"/>
              <p:cNvSpPr>
                <a:spLocks noChangeArrowheads="1"/>
              </p:cNvSpPr>
              <p:nvPr/>
            </p:nvSpPr>
            <p:spPr bwMode="auto">
              <a:xfrm>
                <a:off x="0" y="0"/>
                <a:ext cx="1584000" cy="1584000"/>
              </a:xfrm>
              <a:prstGeom prst="ellipse">
                <a:avLst/>
              </a:prstGeom>
              <a:solidFill>
                <a:srgbClr val="282828"/>
              </a:solidFill>
              <a:ln w="57150">
                <a:solidFill>
                  <a:srgbClr val="FFFFFF"/>
                </a:solidFill>
                <a:miter lim="800000"/>
                <a:headEnd/>
                <a:tailEnd/>
              </a:ln>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sp>
            <p:nvSpPr>
              <p:cNvPr id="8" name="椭圆 25"/>
              <p:cNvSpPr>
                <a:spLocks noChangeArrowheads="1"/>
              </p:cNvSpPr>
              <p:nvPr/>
            </p:nvSpPr>
            <p:spPr bwMode="auto">
              <a:xfrm>
                <a:off x="108000" y="108000"/>
                <a:ext cx="1368000" cy="13680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grpSp>
        <p:sp>
          <p:nvSpPr>
            <p:cNvPr id="9" name="等腰三角形 26"/>
            <p:cNvSpPr>
              <a:spLocks noChangeArrowheads="1"/>
            </p:cNvSpPr>
            <p:nvPr/>
          </p:nvSpPr>
          <p:spPr bwMode="auto">
            <a:xfrm flipV="1">
              <a:off x="3429000" y="3003550"/>
              <a:ext cx="215900" cy="144463"/>
            </a:xfrm>
            <a:prstGeom prst="triangle">
              <a:avLst>
                <a:gd name="adj" fmla="val 50000"/>
              </a:avLst>
            </a:prstGeom>
            <a:solidFill>
              <a:schemeClr val="bg1"/>
            </a:solidFill>
            <a:ln>
              <a:noFill/>
            </a:ln>
            <a:extLst/>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sp>
          <p:nvSpPr>
            <p:cNvPr id="26" name="文本框 64"/>
            <p:cNvSpPr txBox="1">
              <a:spLocks noChangeArrowheads="1"/>
            </p:cNvSpPr>
            <p:nvPr/>
          </p:nvSpPr>
          <p:spPr bwMode="auto">
            <a:xfrm>
              <a:off x="2636218" y="3363838"/>
              <a:ext cx="18097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1400" dirty="0" smtClean="0">
                  <a:solidFill>
                    <a:schemeClr val="bg1"/>
                  </a:solidFill>
                  <a:latin typeface="微软雅黑" pitchFamily="34" charset="-122"/>
                  <a:ea typeface="微软雅黑" pitchFamily="34" charset="-122"/>
                </a:rPr>
                <a:t>输入姓名</a:t>
              </a:r>
              <a:endParaRPr lang="en-US" altLang="zh-CN" sz="1400" dirty="0" smtClean="0">
                <a:solidFill>
                  <a:schemeClr val="bg1"/>
                </a:solidFill>
                <a:latin typeface="微软雅黑" pitchFamily="34" charset="-122"/>
                <a:ea typeface="微软雅黑" pitchFamily="34" charset="-122"/>
              </a:endParaRPr>
            </a:p>
            <a:p>
              <a:pPr algn="ctr" eaLnBrk="1" hangingPunct="1"/>
              <a:r>
                <a:rPr lang="zh-CN" altLang="en-US" sz="900" dirty="0" smtClean="0">
                  <a:solidFill>
                    <a:schemeClr val="bg1"/>
                  </a:solidFill>
                  <a:latin typeface="微软雅黑" pitchFamily="34" charset="-122"/>
                  <a:ea typeface="微软雅黑" pitchFamily="34" charset="-122"/>
                </a:rPr>
                <a:t>在</a:t>
              </a:r>
              <a:r>
                <a:rPr lang="zh-CN" altLang="en-US" sz="900" dirty="0">
                  <a:solidFill>
                    <a:schemeClr val="bg1"/>
                  </a:solidFill>
                  <a:latin typeface="微软雅黑" pitchFamily="34" charset="-122"/>
                  <a:ea typeface="微软雅黑" pitchFamily="34" charset="-122"/>
                </a:rPr>
                <a:t>此处输入您的文本</a:t>
              </a:r>
              <a:endParaRPr lang="en-US" altLang="zh-CN" sz="900" dirty="0">
                <a:solidFill>
                  <a:schemeClr val="bg1"/>
                </a:solidFill>
                <a:latin typeface="微软雅黑" pitchFamily="34" charset="-122"/>
                <a:ea typeface="微软雅黑" pitchFamily="34" charset="-122"/>
              </a:endParaRPr>
            </a:p>
            <a:p>
              <a:pPr algn="ctr" eaLnBrk="1" hangingPunct="1"/>
              <a:r>
                <a:rPr lang="zh-CN" altLang="en-US" sz="900" dirty="0">
                  <a:solidFill>
                    <a:schemeClr val="bg1"/>
                  </a:solidFill>
                  <a:latin typeface="微软雅黑" pitchFamily="34" charset="-122"/>
                  <a:ea typeface="微软雅黑" pitchFamily="34" charset="-122"/>
                </a:rPr>
                <a:t>在此处输入您的</a:t>
              </a:r>
              <a:r>
                <a:rPr lang="zh-CN" altLang="en-US" sz="900" dirty="0" smtClean="0">
                  <a:solidFill>
                    <a:schemeClr val="bg1"/>
                  </a:solidFill>
                  <a:latin typeface="微软雅黑" pitchFamily="34" charset="-122"/>
                  <a:ea typeface="微软雅黑" pitchFamily="34" charset="-122"/>
                </a:rPr>
                <a:t>文本</a:t>
              </a:r>
              <a:endParaRPr lang="en-US" altLang="zh-CN" sz="900" dirty="0" smtClean="0">
                <a:solidFill>
                  <a:schemeClr val="bg1"/>
                </a:solidFill>
                <a:latin typeface="微软雅黑" pitchFamily="34" charset="-122"/>
                <a:ea typeface="微软雅黑" pitchFamily="34" charset="-122"/>
              </a:endParaRPr>
            </a:p>
            <a:p>
              <a:pPr algn="ctr"/>
              <a:r>
                <a:rPr lang="zh-CN" altLang="en-US" sz="900" dirty="0">
                  <a:solidFill>
                    <a:schemeClr val="bg1"/>
                  </a:solidFill>
                  <a:latin typeface="微软雅黑" pitchFamily="34" charset="-122"/>
                  <a:ea typeface="微软雅黑" pitchFamily="34" charset="-122"/>
                </a:rPr>
                <a:t>在此处输入您的文本</a:t>
              </a:r>
              <a:endParaRPr lang="en-US" altLang="zh-CN" sz="900" dirty="0">
                <a:solidFill>
                  <a:schemeClr val="bg1"/>
                </a:solidFill>
                <a:latin typeface="微软雅黑" pitchFamily="34" charset="-122"/>
                <a:ea typeface="微软雅黑" pitchFamily="34" charset="-122"/>
              </a:endParaRPr>
            </a:p>
            <a:p>
              <a:pPr algn="ctr"/>
              <a:r>
                <a:rPr lang="zh-CN" altLang="en-US" sz="900" dirty="0">
                  <a:solidFill>
                    <a:schemeClr val="bg1"/>
                  </a:solidFill>
                  <a:latin typeface="微软雅黑" pitchFamily="34" charset="-122"/>
                  <a:ea typeface="微软雅黑" pitchFamily="34" charset="-122"/>
                </a:rPr>
                <a:t>在此处输入您的</a:t>
              </a:r>
              <a:r>
                <a:rPr lang="zh-CN" altLang="en-US" sz="900" dirty="0" smtClean="0">
                  <a:solidFill>
                    <a:schemeClr val="bg1"/>
                  </a:solidFill>
                  <a:latin typeface="微软雅黑" pitchFamily="34" charset="-122"/>
                  <a:ea typeface="微软雅黑" pitchFamily="34" charset="-122"/>
                </a:rPr>
                <a:t>文本</a:t>
              </a:r>
              <a:endParaRPr lang="zh-CN" altLang="en-US" sz="900" dirty="0">
                <a:solidFill>
                  <a:schemeClr val="bg1"/>
                </a:solidFill>
                <a:latin typeface="微软雅黑" pitchFamily="34" charset="-122"/>
                <a:ea typeface="微软雅黑" pitchFamily="34" charset="-122"/>
              </a:endParaRPr>
            </a:p>
          </p:txBody>
        </p:sp>
      </p:grpSp>
      <p:grpSp>
        <p:nvGrpSpPr>
          <p:cNvPr id="31" name="组合 30"/>
          <p:cNvGrpSpPr/>
          <p:nvPr/>
        </p:nvGrpSpPr>
        <p:grpSpPr>
          <a:xfrm>
            <a:off x="4716810" y="1131590"/>
            <a:ext cx="1809750" cy="3442438"/>
            <a:chOff x="4716810" y="1257300"/>
            <a:chExt cx="1809750" cy="3442438"/>
          </a:xfrm>
        </p:grpSpPr>
        <p:sp>
          <p:nvSpPr>
            <p:cNvPr id="24" name="矩形 23"/>
            <p:cNvSpPr/>
            <p:nvPr/>
          </p:nvSpPr>
          <p:spPr>
            <a:xfrm>
              <a:off x="4759491" y="1963434"/>
              <a:ext cx="1732384" cy="2736304"/>
            </a:xfrm>
            <a:prstGeom prst="rect">
              <a:avLst/>
            </a:prstGeom>
            <a:solidFill>
              <a:srgbClr val="F97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Group 17"/>
            <p:cNvGrpSpPr>
              <a:grpSpLocks/>
            </p:cNvGrpSpPr>
            <p:nvPr/>
          </p:nvGrpSpPr>
          <p:grpSpPr bwMode="auto">
            <a:xfrm>
              <a:off x="4805363" y="1257300"/>
              <a:ext cx="1582737" cy="1584325"/>
              <a:chOff x="0" y="0"/>
              <a:chExt cx="1584000" cy="1584000"/>
            </a:xfrm>
          </p:grpSpPr>
          <p:sp>
            <p:nvSpPr>
              <p:cNvPr id="11" name="椭圆 30"/>
              <p:cNvSpPr>
                <a:spLocks noChangeArrowheads="1"/>
              </p:cNvSpPr>
              <p:nvPr/>
            </p:nvSpPr>
            <p:spPr bwMode="auto">
              <a:xfrm>
                <a:off x="0" y="0"/>
                <a:ext cx="1584000" cy="1584000"/>
              </a:xfrm>
              <a:prstGeom prst="ellipse">
                <a:avLst/>
              </a:prstGeom>
              <a:solidFill>
                <a:srgbClr val="282828"/>
              </a:solidFill>
              <a:ln w="57150">
                <a:solidFill>
                  <a:srgbClr val="FFFFFF"/>
                </a:solidFill>
                <a:miter lim="800000"/>
                <a:headEnd/>
                <a:tailEnd/>
              </a:ln>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sp>
            <p:nvSpPr>
              <p:cNvPr id="12" name="椭圆 31"/>
              <p:cNvSpPr>
                <a:spLocks noChangeArrowheads="1"/>
              </p:cNvSpPr>
              <p:nvPr/>
            </p:nvSpPr>
            <p:spPr bwMode="auto">
              <a:xfrm>
                <a:off x="108000" y="108000"/>
                <a:ext cx="1368000" cy="1368000"/>
              </a:xfrm>
              <a:prstGeom prst="ellipse">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grpSp>
        <p:sp>
          <p:nvSpPr>
            <p:cNvPr id="13" name="等腰三角形 32"/>
            <p:cNvSpPr>
              <a:spLocks noChangeArrowheads="1"/>
            </p:cNvSpPr>
            <p:nvPr/>
          </p:nvSpPr>
          <p:spPr bwMode="auto">
            <a:xfrm flipV="1">
              <a:off x="5507038" y="3003550"/>
              <a:ext cx="215900" cy="144463"/>
            </a:xfrm>
            <a:prstGeom prst="triangle">
              <a:avLst>
                <a:gd name="adj" fmla="val 50000"/>
              </a:avLst>
            </a:prstGeom>
            <a:solidFill>
              <a:schemeClr val="bg1"/>
            </a:solidFill>
            <a:ln>
              <a:noFill/>
            </a:ln>
            <a:extLst/>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sp>
          <p:nvSpPr>
            <p:cNvPr id="27" name="文本框 64"/>
            <p:cNvSpPr txBox="1">
              <a:spLocks noChangeArrowheads="1"/>
            </p:cNvSpPr>
            <p:nvPr/>
          </p:nvSpPr>
          <p:spPr bwMode="auto">
            <a:xfrm>
              <a:off x="4716810" y="3363838"/>
              <a:ext cx="18097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1400" dirty="0" smtClean="0">
                  <a:solidFill>
                    <a:schemeClr val="bg1"/>
                  </a:solidFill>
                  <a:latin typeface="微软雅黑" pitchFamily="34" charset="-122"/>
                  <a:ea typeface="微软雅黑" pitchFamily="34" charset="-122"/>
                </a:rPr>
                <a:t>输入姓名</a:t>
              </a:r>
              <a:endParaRPr lang="en-US" altLang="zh-CN" sz="1400" dirty="0" smtClean="0">
                <a:solidFill>
                  <a:schemeClr val="bg1"/>
                </a:solidFill>
                <a:latin typeface="微软雅黑" pitchFamily="34" charset="-122"/>
                <a:ea typeface="微软雅黑" pitchFamily="34" charset="-122"/>
              </a:endParaRPr>
            </a:p>
            <a:p>
              <a:pPr algn="ctr" eaLnBrk="1" hangingPunct="1"/>
              <a:r>
                <a:rPr lang="zh-CN" altLang="en-US" sz="900" dirty="0" smtClean="0">
                  <a:solidFill>
                    <a:schemeClr val="bg1"/>
                  </a:solidFill>
                  <a:latin typeface="微软雅黑" pitchFamily="34" charset="-122"/>
                  <a:ea typeface="微软雅黑" pitchFamily="34" charset="-122"/>
                </a:rPr>
                <a:t>在</a:t>
              </a:r>
              <a:r>
                <a:rPr lang="zh-CN" altLang="en-US" sz="900" dirty="0">
                  <a:solidFill>
                    <a:schemeClr val="bg1"/>
                  </a:solidFill>
                  <a:latin typeface="微软雅黑" pitchFamily="34" charset="-122"/>
                  <a:ea typeface="微软雅黑" pitchFamily="34" charset="-122"/>
                </a:rPr>
                <a:t>此处输入您的文本</a:t>
              </a:r>
              <a:endParaRPr lang="en-US" altLang="zh-CN" sz="900" dirty="0">
                <a:solidFill>
                  <a:schemeClr val="bg1"/>
                </a:solidFill>
                <a:latin typeface="微软雅黑" pitchFamily="34" charset="-122"/>
                <a:ea typeface="微软雅黑" pitchFamily="34" charset="-122"/>
              </a:endParaRPr>
            </a:p>
            <a:p>
              <a:pPr algn="ctr" eaLnBrk="1" hangingPunct="1"/>
              <a:r>
                <a:rPr lang="zh-CN" altLang="en-US" sz="900" dirty="0">
                  <a:solidFill>
                    <a:schemeClr val="bg1"/>
                  </a:solidFill>
                  <a:latin typeface="微软雅黑" pitchFamily="34" charset="-122"/>
                  <a:ea typeface="微软雅黑" pitchFamily="34" charset="-122"/>
                </a:rPr>
                <a:t>在此处输入您的</a:t>
              </a:r>
              <a:r>
                <a:rPr lang="zh-CN" altLang="en-US" sz="900" dirty="0" smtClean="0">
                  <a:solidFill>
                    <a:schemeClr val="bg1"/>
                  </a:solidFill>
                  <a:latin typeface="微软雅黑" pitchFamily="34" charset="-122"/>
                  <a:ea typeface="微软雅黑" pitchFamily="34" charset="-122"/>
                </a:rPr>
                <a:t>文本</a:t>
              </a:r>
              <a:endParaRPr lang="en-US" altLang="zh-CN" sz="900" dirty="0" smtClean="0">
                <a:solidFill>
                  <a:schemeClr val="bg1"/>
                </a:solidFill>
                <a:latin typeface="微软雅黑" pitchFamily="34" charset="-122"/>
                <a:ea typeface="微软雅黑" pitchFamily="34" charset="-122"/>
              </a:endParaRPr>
            </a:p>
            <a:p>
              <a:pPr algn="ctr"/>
              <a:r>
                <a:rPr lang="zh-CN" altLang="en-US" sz="900" dirty="0">
                  <a:solidFill>
                    <a:schemeClr val="bg1"/>
                  </a:solidFill>
                  <a:latin typeface="微软雅黑" pitchFamily="34" charset="-122"/>
                  <a:ea typeface="微软雅黑" pitchFamily="34" charset="-122"/>
                </a:rPr>
                <a:t>在此处输入您的文本</a:t>
              </a:r>
              <a:endParaRPr lang="en-US" altLang="zh-CN" sz="900" dirty="0">
                <a:solidFill>
                  <a:schemeClr val="bg1"/>
                </a:solidFill>
                <a:latin typeface="微软雅黑" pitchFamily="34" charset="-122"/>
                <a:ea typeface="微软雅黑" pitchFamily="34" charset="-122"/>
              </a:endParaRPr>
            </a:p>
            <a:p>
              <a:pPr algn="ctr"/>
              <a:r>
                <a:rPr lang="zh-CN" altLang="en-US" sz="900" dirty="0">
                  <a:solidFill>
                    <a:schemeClr val="bg1"/>
                  </a:solidFill>
                  <a:latin typeface="微软雅黑" pitchFamily="34" charset="-122"/>
                  <a:ea typeface="微软雅黑" pitchFamily="34" charset="-122"/>
                </a:rPr>
                <a:t>在此处输入您的</a:t>
              </a:r>
              <a:r>
                <a:rPr lang="zh-CN" altLang="en-US" sz="900" dirty="0" smtClean="0">
                  <a:solidFill>
                    <a:schemeClr val="bg1"/>
                  </a:solidFill>
                  <a:latin typeface="微软雅黑" pitchFamily="34" charset="-122"/>
                  <a:ea typeface="微软雅黑" pitchFamily="34" charset="-122"/>
                </a:rPr>
                <a:t>文本</a:t>
              </a:r>
              <a:endParaRPr lang="zh-CN" altLang="en-US" sz="900" dirty="0">
                <a:solidFill>
                  <a:schemeClr val="bg1"/>
                </a:solidFill>
                <a:latin typeface="微软雅黑" pitchFamily="34" charset="-122"/>
                <a:ea typeface="微软雅黑" pitchFamily="34" charset="-122"/>
              </a:endParaRPr>
            </a:p>
          </p:txBody>
        </p:sp>
      </p:grpSp>
      <p:grpSp>
        <p:nvGrpSpPr>
          <p:cNvPr id="32" name="组合 31"/>
          <p:cNvGrpSpPr/>
          <p:nvPr/>
        </p:nvGrpSpPr>
        <p:grpSpPr>
          <a:xfrm>
            <a:off x="6784149" y="1131590"/>
            <a:ext cx="1809750" cy="3475568"/>
            <a:chOff x="6784149" y="1257300"/>
            <a:chExt cx="1809750" cy="3475568"/>
          </a:xfrm>
        </p:grpSpPr>
        <p:sp>
          <p:nvSpPr>
            <p:cNvPr id="25" name="矩形 24"/>
            <p:cNvSpPr/>
            <p:nvPr/>
          </p:nvSpPr>
          <p:spPr>
            <a:xfrm>
              <a:off x="6800056" y="1996564"/>
              <a:ext cx="1732384" cy="2736304"/>
            </a:xfrm>
            <a:prstGeom prst="rect">
              <a:avLst/>
            </a:prstGeom>
            <a:solidFill>
              <a:srgbClr val="92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24"/>
            <p:cNvGrpSpPr>
              <a:grpSpLocks/>
            </p:cNvGrpSpPr>
            <p:nvPr/>
          </p:nvGrpSpPr>
          <p:grpSpPr bwMode="auto">
            <a:xfrm>
              <a:off x="6883400" y="1257300"/>
              <a:ext cx="1584325" cy="1584325"/>
              <a:chOff x="0" y="0"/>
              <a:chExt cx="1584000" cy="1584000"/>
            </a:xfrm>
          </p:grpSpPr>
          <p:sp>
            <p:nvSpPr>
              <p:cNvPr id="15" name="椭圆 36"/>
              <p:cNvSpPr>
                <a:spLocks noChangeArrowheads="1"/>
              </p:cNvSpPr>
              <p:nvPr/>
            </p:nvSpPr>
            <p:spPr bwMode="auto">
              <a:xfrm>
                <a:off x="0" y="0"/>
                <a:ext cx="1584000" cy="1584000"/>
              </a:xfrm>
              <a:prstGeom prst="ellipse">
                <a:avLst/>
              </a:prstGeom>
              <a:solidFill>
                <a:srgbClr val="282828"/>
              </a:solidFill>
              <a:ln w="57150">
                <a:solidFill>
                  <a:srgbClr val="FFFFFF"/>
                </a:solidFill>
                <a:miter lim="800000"/>
                <a:headEnd/>
                <a:tailEnd/>
              </a:ln>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sp>
            <p:nvSpPr>
              <p:cNvPr id="16" name="椭圆 37"/>
              <p:cNvSpPr>
                <a:spLocks noChangeArrowheads="1"/>
              </p:cNvSpPr>
              <p:nvPr/>
            </p:nvSpPr>
            <p:spPr bwMode="auto">
              <a:xfrm>
                <a:off x="108000" y="108000"/>
                <a:ext cx="1368000" cy="1368000"/>
              </a:xfrm>
              <a:prstGeom prst="ellipse">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grpSp>
        <p:sp>
          <p:nvSpPr>
            <p:cNvPr id="17" name="等腰三角形 38"/>
            <p:cNvSpPr>
              <a:spLocks noChangeArrowheads="1"/>
            </p:cNvSpPr>
            <p:nvPr/>
          </p:nvSpPr>
          <p:spPr bwMode="auto">
            <a:xfrm flipV="1">
              <a:off x="7586663" y="3003550"/>
              <a:ext cx="215900" cy="144463"/>
            </a:xfrm>
            <a:prstGeom prst="triangle">
              <a:avLst>
                <a:gd name="adj" fmla="val 50000"/>
              </a:avLst>
            </a:prstGeom>
            <a:solidFill>
              <a:schemeClr val="bg1"/>
            </a:solidFill>
            <a:ln>
              <a:noFill/>
            </a:ln>
            <a:extLst/>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sp>
          <p:nvSpPr>
            <p:cNvPr id="28" name="文本框 64"/>
            <p:cNvSpPr txBox="1">
              <a:spLocks noChangeArrowheads="1"/>
            </p:cNvSpPr>
            <p:nvPr/>
          </p:nvSpPr>
          <p:spPr bwMode="auto">
            <a:xfrm>
              <a:off x="6784149" y="3350585"/>
              <a:ext cx="18097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1400" dirty="0" smtClean="0">
                  <a:solidFill>
                    <a:schemeClr val="bg1"/>
                  </a:solidFill>
                  <a:latin typeface="微软雅黑" pitchFamily="34" charset="-122"/>
                  <a:ea typeface="微软雅黑" pitchFamily="34" charset="-122"/>
                </a:rPr>
                <a:t>输入姓名</a:t>
              </a:r>
              <a:endParaRPr lang="en-US" altLang="zh-CN" sz="1400" dirty="0" smtClean="0">
                <a:solidFill>
                  <a:schemeClr val="bg1"/>
                </a:solidFill>
                <a:latin typeface="微软雅黑" pitchFamily="34" charset="-122"/>
                <a:ea typeface="微软雅黑" pitchFamily="34" charset="-122"/>
              </a:endParaRPr>
            </a:p>
            <a:p>
              <a:pPr algn="ctr" eaLnBrk="1" hangingPunct="1"/>
              <a:r>
                <a:rPr lang="zh-CN" altLang="en-US" sz="900" dirty="0" smtClean="0">
                  <a:solidFill>
                    <a:schemeClr val="bg1"/>
                  </a:solidFill>
                  <a:latin typeface="微软雅黑" pitchFamily="34" charset="-122"/>
                  <a:ea typeface="微软雅黑" pitchFamily="34" charset="-122"/>
                </a:rPr>
                <a:t>在</a:t>
              </a:r>
              <a:r>
                <a:rPr lang="zh-CN" altLang="en-US" sz="900" dirty="0">
                  <a:solidFill>
                    <a:schemeClr val="bg1"/>
                  </a:solidFill>
                  <a:latin typeface="微软雅黑" pitchFamily="34" charset="-122"/>
                  <a:ea typeface="微软雅黑" pitchFamily="34" charset="-122"/>
                </a:rPr>
                <a:t>此处输入您的文本</a:t>
              </a:r>
              <a:endParaRPr lang="en-US" altLang="zh-CN" sz="900" dirty="0">
                <a:solidFill>
                  <a:schemeClr val="bg1"/>
                </a:solidFill>
                <a:latin typeface="微软雅黑" pitchFamily="34" charset="-122"/>
                <a:ea typeface="微软雅黑" pitchFamily="34" charset="-122"/>
              </a:endParaRPr>
            </a:p>
            <a:p>
              <a:pPr algn="ctr" eaLnBrk="1" hangingPunct="1"/>
              <a:r>
                <a:rPr lang="zh-CN" altLang="en-US" sz="900" dirty="0">
                  <a:solidFill>
                    <a:schemeClr val="bg1"/>
                  </a:solidFill>
                  <a:latin typeface="微软雅黑" pitchFamily="34" charset="-122"/>
                  <a:ea typeface="微软雅黑" pitchFamily="34" charset="-122"/>
                </a:rPr>
                <a:t>在此处输入您的</a:t>
              </a:r>
              <a:r>
                <a:rPr lang="zh-CN" altLang="en-US" sz="900" dirty="0" smtClean="0">
                  <a:solidFill>
                    <a:schemeClr val="bg1"/>
                  </a:solidFill>
                  <a:latin typeface="微软雅黑" pitchFamily="34" charset="-122"/>
                  <a:ea typeface="微软雅黑" pitchFamily="34" charset="-122"/>
                </a:rPr>
                <a:t>文本</a:t>
              </a:r>
              <a:endParaRPr lang="en-US" altLang="zh-CN" sz="900" dirty="0" smtClean="0">
                <a:solidFill>
                  <a:schemeClr val="bg1"/>
                </a:solidFill>
                <a:latin typeface="微软雅黑" pitchFamily="34" charset="-122"/>
                <a:ea typeface="微软雅黑" pitchFamily="34" charset="-122"/>
              </a:endParaRPr>
            </a:p>
            <a:p>
              <a:pPr algn="ctr"/>
              <a:r>
                <a:rPr lang="zh-CN" altLang="en-US" sz="900" dirty="0">
                  <a:solidFill>
                    <a:schemeClr val="bg1"/>
                  </a:solidFill>
                  <a:latin typeface="微软雅黑" pitchFamily="34" charset="-122"/>
                  <a:ea typeface="微软雅黑" pitchFamily="34" charset="-122"/>
                </a:rPr>
                <a:t>在此处输入您的文本</a:t>
              </a:r>
              <a:endParaRPr lang="en-US" altLang="zh-CN" sz="900" dirty="0">
                <a:solidFill>
                  <a:schemeClr val="bg1"/>
                </a:solidFill>
                <a:latin typeface="微软雅黑" pitchFamily="34" charset="-122"/>
                <a:ea typeface="微软雅黑" pitchFamily="34" charset="-122"/>
              </a:endParaRPr>
            </a:p>
            <a:p>
              <a:pPr algn="ctr"/>
              <a:r>
                <a:rPr lang="zh-CN" altLang="en-US" sz="900" dirty="0">
                  <a:solidFill>
                    <a:schemeClr val="bg1"/>
                  </a:solidFill>
                  <a:latin typeface="微软雅黑" pitchFamily="34" charset="-122"/>
                  <a:ea typeface="微软雅黑" pitchFamily="34" charset="-122"/>
                </a:rPr>
                <a:t>在此处输入您的</a:t>
              </a:r>
              <a:r>
                <a:rPr lang="zh-CN" altLang="en-US" sz="900" dirty="0" smtClean="0">
                  <a:solidFill>
                    <a:schemeClr val="bg1"/>
                  </a:solidFill>
                  <a:latin typeface="微软雅黑" pitchFamily="34" charset="-122"/>
                  <a:ea typeface="微软雅黑" pitchFamily="34" charset="-122"/>
                </a:rPr>
                <a:t>文本</a:t>
              </a:r>
              <a:endParaRPr lang="zh-CN" altLang="en-US" sz="900" dirty="0">
                <a:solidFill>
                  <a:schemeClr val="bg1"/>
                </a:solidFill>
                <a:latin typeface="微软雅黑" pitchFamily="34" charset="-122"/>
                <a:ea typeface="微软雅黑" pitchFamily="34" charset="-122"/>
              </a:endParaRPr>
            </a:p>
          </p:txBody>
        </p:sp>
      </p:grpSp>
      <p:sp>
        <p:nvSpPr>
          <p:cNvPr id="33" name="矩形 32"/>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34"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35" name="直接连接符 34"/>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296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000"/>
                            </p:stCondLst>
                            <p:childTnLst>
                              <p:par>
                                <p:cTn id="29" presetID="26" presetClass="emph" presetSubtype="0" fill="hold" nodeType="afterEffect">
                                  <p:stCondLst>
                                    <p:cond delay="0"/>
                                  </p:stCondLst>
                                  <p:childTnLst>
                                    <p:animEffect transition="out" filter="fade">
                                      <p:cBhvr>
                                        <p:cTn id="30" dur="500" tmFilter="0, 0; .2, .5; .8, .5; 1, 0"/>
                                        <p:tgtEl>
                                          <p:spTgt spid="29"/>
                                        </p:tgtEl>
                                      </p:cBhvr>
                                    </p:animEffect>
                                    <p:animScale>
                                      <p:cBhvr>
                                        <p:cTn id="31" dur="250" autoRev="1" fill="hold"/>
                                        <p:tgtEl>
                                          <p:spTgt spid="29"/>
                                        </p:tgtEl>
                                      </p:cBhvr>
                                      <p:by x="105000" y="105000"/>
                                    </p:animScale>
                                  </p:childTnLst>
                                </p:cTn>
                              </p:par>
                            </p:childTnLst>
                          </p:cTn>
                        </p:par>
                        <p:par>
                          <p:cTn id="32" fill="hold">
                            <p:stCondLst>
                              <p:cond delay="2500"/>
                            </p:stCondLst>
                            <p:childTnLst>
                              <p:par>
                                <p:cTn id="33" presetID="26" presetClass="emph" presetSubtype="0" fill="hold" nodeType="afterEffect">
                                  <p:stCondLst>
                                    <p:cond delay="0"/>
                                  </p:stCondLst>
                                  <p:childTnLst>
                                    <p:animEffect transition="out" filter="fade">
                                      <p:cBhvr>
                                        <p:cTn id="34" dur="500" tmFilter="0, 0; .2, .5; .8, .5; 1, 0"/>
                                        <p:tgtEl>
                                          <p:spTgt spid="30"/>
                                        </p:tgtEl>
                                      </p:cBhvr>
                                    </p:animEffect>
                                    <p:animScale>
                                      <p:cBhvr>
                                        <p:cTn id="35" dur="250" autoRev="1" fill="hold"/>
                                        <p:tgtEl>
                                          <p:spTgt spid="30"/>
                                        </p:tgtEl>
                                      </p:cBhvr>
                                      <p:by x="105000" y="105000"/>
                                    </p:animScale>
                                  </p:childTnLst>
                                </p:cTn>
                              </p:par>
                            </p:childTnLst>
                          </p:cTn>
                        </p:par>
                        <p:par>
                          <p:cTn id="36" fill="hold">
                            <p:stCondLst>
                              <p:cond delay="3000"/>
                            </p:stCondLst>
                            <p:childTnLst>
                              <p:par>
                                <p:cTn id="37" presetID="26" presetClass="emph" presetSubtype="0" fill="hold" nodeType="afterEffect">
                                  <p:stCondLst>
                                    <p:cond delay="0"/>
                                  </p:stCondLst>
                                  <p:childTnLst>
                                    <p:animEffect transition="out" filter="fade">
                                      <p:cBhvr>
                                        <p:cTn id="38" dur="500" tmFilter="0, 0; .2, .5; .8, .5; 1, 0"/>
                                        <p:tgtEl>
                                          <p:spTgt spid="31"/>
                                        </p:tgtEl>
                                      </p:cBhvr>
                                    </p:animEffect>
                                    <p:animScale>
                                      <p:cBhvr>
                                        <p:cTn id="39" dur="250" autoRev="1" fill="hold"/>
                                        <p:tgtEl>
                                          <p:spTgt spid="31"/>
                                        </p:tgtEl>
                                      </p:cBhvr>
                                      <p:by x="105000" y="105000"/>
                                    </p:animScale>
                                  </p:childTnLst>
                                </p:cTn>
                              </p:par>
                            </p:childTnLst>
                          </p:cTn>
                        </p:par>
                        <p:par>
                          <p:cTn id="40" fill="hold">
                            <p:stCondLst>
                              <p:cond delay="3500"/>
                            </p:stCondLst>
                            <p:childTnLst>
                              <p:par>
                                <p:cTn id="41" presetID="26" presetClass="emph" presetSubtype="0" fill="hold" nodeType="afterEffect">
                                  <p:stCondLst>
                                    <p:cond delay="0"/>
                                  </p:stCondLst>
                                  <p:childTnLst>
                                    <p:animEffect transition="out" filter="fade">
                                      <p:cBhvr>
                                        <p:cTn id="42" dur="500" tmFilter="0, 0; .2, .5; .8, .5; 1, 0"/>
                                        <p:tgtEl>
                                          <p:spTgt spid="32"/>
                                        </p:tgtEl>
                                      </p:cBhvr>
                                    </p:animEffect>
                                    <p:animScale>
                                      <p:cBhvr>
                                        <p:cTn id="43" dur="25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Picture_2"/>
          <p:cNvSpPr>
            <a:spLocks noChangeArrowheads="1"/>
          </p:cNvSpPr>
          <p:nvPr/>
        </p:nvSpPr>
        <p:spPr bwMode="auto">
          <a:xfrm>
            <a:off x="4395589" y="453802"/>
            <a:ext cx="1781175" cy="14255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en-US" sz="1800">
              <a:solidFill>
                <a:srgbClr val="FFFFFF"/>
              </a:solidFill>
              <a:latin typeface="Arial" charset="0"/>
              <a:ea typeface="微软雅黑" pitchFamily="34" charset="-122"/>
            </a:endParaRPr>
          </a:p>
        </p:txBody>
      </p:sp>
      <p:sp>
        <p:nvSpPr>
          <p:cNvPr id="4" name="MH_Picture_1"/>
          <p:cNvSpPr>
            <a:spLocks noChangeArrowheads="1"/>
          </p:cNvSpPr>
          <p:nvPr/>
        </p:nvSpPr>
        <p:spPr bwMode="auto">
          <a:xfrm>
            <a:off x="1707952" y="1879377"/>
            <a:ext cx="1519237" cy="1425575"/>
          </a:xfrm>
          <a:prstGeom prst="rect">
            <a:avLst/>
          </a:prstGeom>
          <a:blipFill dpi="0" rotWithShape="1">
            <a:blip r:embed="rId4"/>
            <a:srcRect/>
            <a:stretch>
              <a:fillRect/>
            </a:stretch>
          </a:blip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en-US" sz="1800">
              <a:solidFill>
                <a:srgbClr val="FFFFFF"/>
              </a:solidFill>
              <a:latin typeface="Arial" charset="0"/>
              <a:ea typeface="微软雅黑" pitchFamily="34" charset="-122"/>
            </a:endParaRPr>
          </a:p>
        </p:txBody>
      </p:sp>
      <p:sp>
        <p:nvSpPr>
          <p:cNvPr id="5" name="MH_Picture_3"/>
          <p:cNvSpPr>
            <a:spLocks noChangeArrowheads="1"/>
          </p:cNvSpPr>
          <p:nvPr/>
        </p:nvSpPr>
        <p:spPr bwMode="auto">
          <a:xfrm>
            <a:off x="5563989" y="1879377"/>
            <a:ext cx="1517650" cy="142557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zh-CN" sz="1800">
              <a:solidFill>
                <a:srgbClr val="FFFFFF"/>
              </a:solidFill>
              <a:latin typeface="Arial" charset="0"/>
            </a:endParaRPr>
          </a:p>
        </p:txBody>
      </p:sp>
      <p:sp>
        <p:nvSpPr>
          <p:cNvPr id="6" name="MH_Other_1"/>
          <p:cNvSpPr>
            <a:spLocks noChangeArrowheads="1"/>
          </p:cNvSpPr>
          <p:nvPr/>
        </p:nvSpPr>
        <p:spPr bwMode="auto">
          <a:xfrm>
            <a:off x="3227189" y="1879377"/>
            <a:ext cx="1168400" cy="1425575"/>
          </a:xfrm>
          <a:prstGeom prst="rect">
            <a:avLst/>
          </a:prstGeom>
          <a:solidFill>
            <a:srgbClr val="E74C2E"/>
          </a:solid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zh-CN" sz="1800">
              <a:solidFill>
                <a:srgbClr val="FFFFFF"/>
              </a:solidFill>
              <a:latin typeface="Arial" charset="0"/>
            </a:endParaRPr>
          </a:p>
        </p:txBody>
      </p:sp>
      <p:sp>
        <p:nvSpPr>
          <p:cNvPr id="7" name="MH_Other_2"/>
          <p:cNvSpPr>
            <a:spLocks noChangeArrowheads="1"/>
          </p:cNvSpPr>
          <p:nvPr/>
        </p:nvSpPr>
        <p:spPr bwMode="auto">
          <a:xfrm>
            <a:off x="4395589" y="1879377"/>
            <a:ext cx="1168400" cy="1425575"/>
          </a:xfrm>
          <a:prstGeom prst="rect">
            <a:avLst/>
          </a:prstGeom>
          <a:solidFill>
            <a:srgbClr val="FFC000"/>
          </a:solid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zh-CN" sz="1800">
              <a:solidFill>
                <a:srgbClr val="FFFFFF"/>
              </a:solidFill>
              <a:latin typeface="Arial" charset="0"/>
            </a:endParaRPr>
          </a:p>
        </p:txBody>
      </p:sp>
      <p:sp>
        <p:nvSpPr>
          <p:cNvPr id="8" name="MH_Other_3"/>
          <p:cNvSpPr>
            <a:spLocks noChangeArrowheads="1"/>
          </p:cNvSpPr>
          <p:nvPr/>
        </p:nvSpPr>
        <p:spPr bwMode="auto">
          <a:xfrm>
            <a:off x="539552" y="1879377"/>
            <a:ext cx="1168400" cy="1425575"/>
          </a:xfrm>
          <a:prstGeom prst="rect">
            <a:avLst/>
          </a:prstGeom>
          <a:solidFill>
            <a:srgbClr val="92AF27"/>
          </a:solid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zh-CN" sz="1800">
              <a:solidFill>
                <a:srgbClr val="FFFFFF"/>
              </a:solidFill>
              <a:latin typeface="Arial" charset="0"/>
            </a:endParaRPr>
          </a:p>
        </p:txBody>
      </p:sp>
      <p:sp>
        <p:nvSpPr>
          <p:cNvPr id="9" name="MH_Other_4"/>
          <p:cNvSpPr>
            <a:spLocks noChangeArrowheads="1"/>
          </p:cNvSpPr>
          <p:nvPr/>
        </p:nvSpPr>
        <p:spPr bwMode="auto">
          <a:xfrm>
            <a:off x="7078464" y="1879377"/>
            <a:ext cx="1168400" cy="1425575"/>
          </a:xfrm>
          <a:prstGeom prst="rect">
            <a:avLst/>
          </a:prstGeom>
          <a:solidFill>
            <a:srgbClr val="00B050"/>
          </a:solidFill>
          <a:ln>
            <a:noFill/>
          </a:ln>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zh-CN" sz="1800">
              <a:solidFill>
                <a:srgbClr val="FFFFFF"/>
              </a:solidFill>
              <a:latin typeface="Arial" charset="0"/>
            </a:endParaRPr>
          </a:p>
        </p:txBody>
      </p:sp>
      <p:sp>
        <p:nvSpPr>
          <p:cNvPr id="10" name="MH_Picture_4"/>
          <p:cNvSpPr>
            <a:spLocks noChangeArrowheads="1"/>
          </p:cNvSpPr>
          <p:nvPr/>
        </p:nvSpPr>
        <p:spPr bwMode="auto">
          <a:xfrm>
            <a:off x="3222427" y="3304952"/>
            <a:ext cx="1781175" cy="1425575"/>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zh-CN" sz="1800">
              <a:solidFill>
                <a:srgbClr val="FFFFFF"/>
              </a:solidFill>
              <a:latin typeface="Arial" charset="0"/>
            </a:endParaRPr>
          </a:p>
        </p:txBody>
      </p:sp>
      <p:sp>
        <p:nvSpPr>
          <p:cNvPr id="11" name="MH_SubTitle_1"/>
          <p:cNvSpPr txBox="1">
            <a:spLocks noChangeArrowheads="1"/>
          </p:cNvSpPr>
          <p:nvPr/>
        </p:nvSpPr>
        <p:spPr bwMode="auto">
          <a:xfrm>
            <a:off x="568544" y="799297"/>
            <a:ext cx="37496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eaLnBrk="1" hangingPunct="1">
              <a:lnSpc>
                <a:spcPct val="100000"/>
              </a:lnSpc>
              <a:spcBef>
                <a:spcPct val="0"/>
              </a:spcBef>
              <a:buFont typeface="Arial" charset="0"/>
              <a:buNone/>
            </a:pPr>
            <a:r>
              <a:rPr lang="zh-CN" altLang="en-US" sz="2800" b="1" dirty="0" smtClean="0">
                <a:solidFill>
                  <a:schemeClr val="tx2">
                    <a:lumMod val="75000"/>
                  </a:schemeClr>
                </a:solidFill>
                <a:latin typeface="微软雅黑" pitchFamily="34" charset="-122"/>
                <a:ea typeface="微软雅黑" pitchFamily="34" charset="-122"/>
              </a:rPr>
              <a:t>单击输入标题</a:t>
            </a:r>
            <a:endParaRPr lang="zh-CN" altLang="zh-CN" sz="2800" b="1" dirty="0">
              <a:solidFill>
                <a:schemeClr val="tx2">
                  <a:lumMod val="75000"/>
                </a:schemeClr>
              </a:solidFill>
              <a:latin typeface="微软雅黑" pitchFamily="34" charset="-122"/>
              <a:ea typeface="微软雅黑" pitchFamily="34" charset="-122"/>
            </a:endParaRPr>
          </a:p>
        </p:txBody>
      </p:sp>
      <p:sp>
        <p:nvSpPr>
          <p:cNvPr id="12" name="MH_Text_1"/>
          <p:cNvSpPr>
            <a:spLocks noChangeArrowheads="1"/>
          </p:cNvSpPr>
          <p:nvPr/>
        </p:nvSpPr>
        <p:spPr bwMode="auto">
          <a:xfrm>
            <a:off x="577652" y="1371675"/>
            <a:ext cx="381952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buNone/>
            </a:pPr>
            <a:r>
              <a:rPr lang="zh-CN" altLang="en-US" sz="1050" dirty="0">
                <a:solidFill>
                  <a:srgbClr val="635858"/>
                </a:solidFill>
                <a:latin typeface="微软雅黑" panose="020B0503020204020204" pitchFamily="34" charset="-122"/>
                <a:ea typeface="微软雅黑" panose="020B0503020204020204" pitchFamily="34" charset="-122"/>
              </a:rPr>
              <a:t>单击选中图片，右键，设置图片格式，填充，图片或文理填充，文件，选择你要的图片即</a:t>
            </a:r>
            <a:r>
              <a:rPr lang="zh-CN" altLang="en-US" sz="1050" dirty="0" smtClean="0">
                <a:solidFill>
                  <a:srgbClr val="635858"/>
                </a:solidFill>
                <a:latin typeface="微软雅黑" panose="020B0503020204020204" pitchFamily="34" charset="-122"/>
                <a:ea typeface="微软雅黑" panose="020B0503020204020204" pitchFamily="34" charset="-122"/>
              </a:rPr>
              <a:t>可。</a:t>
            </a:r>
            <a:endParaRPr lang="en-US" altLang="zh-CN" sz="1050" dirty="0">
              <a:solidFill>
                <a:srgbClr val="635858"/>
              </a:solidFill>
              <a:latin typeface="微软雅黑" panose="020B0503020204020204" pitchFamily="34" charset="-122"/>
              <a:ea typeface="微软雅黑" panose="020B0503020204020204" pitchFamily="34" charset="-122"/>
            </a:endParaRPr>
          </a:p>
        </p:txBody>
      </p:sp>
      <p:sp>
        <p:nvSpPr>
          <p:cNvPr id="13" name="MH_Text_2"/>
          <p:cNvSpPr>
            <a:spLocks noChangeArrowheads="1"/>
          </p:cNvSpPr>
          <p:nvPr/>
        </p:nvSpPr>
        <p:spPr bwMode="auto">
          <a:xfrm>
            <a:off x="6176764" y="1310605"/>
            <a:ext cx="2070100" cy="54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buNone/>
            </a:pPr>
            <a:r>
              <a:rPr lang="zh-CN" altLang="en-US" sz="1050" dirty="0">
                <a:solidFill>
                  <a:srgbClr val="635858"/>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1050" dirty="0">
              <a:solidFill>
                <a:srgbClr val="635858"/>
              </a:solidFill>
              <a:latin typeface="微软雅黑" panose="020B0503020204020204" pitchFamily="34" charset="-122"/>
              <a:ea typeface="微软雅黑" panose="020B0503020204020204" pitchFamily="34" charset="-122"/>
            </a:endParaRPr>
          </a:p>
        </p:txBody>
      </p:sp>
      <p:sp>
        <p:nvSpPr>
          <p:cNvPr id="14" name="MH_Text_3"/>
          <p:cNvSpPr>
            <a:spLocks noChangeArrowheads="1"/>
          </p:cNvSpPr>
          <p:nvPr/>
        </p:nvSpPr>
        <p:spPr bwMode="auto">
          <a:xfrm>
            <a:off x="5022652" y="3433540"/>
            <a:ext cx="3224212" cy="5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buNone/>
            </a:pPr>
            <a:r>
              <a:rPr lang="zh-CN" altLang="en-US" sz="1100" dirty="0">
                <a:solidFill>
                  <a:srgbClr val="635858"/>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1100" dirty="0">
              <a:solidFill>
                <a:srgbClr val="635858"/>
              </a:solidFill>
              <a:latin typeface="微软雅黑" panose="020B0503020204020204" pitchFamily="34" charset="-122"/>
              <a:ea typeface="微软雅黑" panose="020B0503020204020204" pitchFamily="34" charset="-122"/>
            </a:endParaRPr>
          </a:p>
        </p:txBody>
      </p:sp>
      <p:sp>
        <p:nvSpPr>
          <p:cNvPr id="15" name="MH_Text_4"/>
          <p:cNvSpPr>
            <a:spLocks noChangeArrowheads="1"/>
          </p:cNvSpPr>
          <p:nvPr/>
        </p:nvSpPr>
        <p:spPr bwMode="auto">
          <a:xfrm>
            <a:off x="539552" y="3433540"/>
            <a:ext cx="2697162" cy="5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buNone/>
            </a:pPr>
            <a:r>
              <a:rPr lang="zh-CN" altLang="en-US" sz="1050" dirty="0">
                <a:solidFill>
                  <a:srgbClr val="635858"/>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1050" dirty="0">
              <a:solidFill>
                <a:srgbClr val="635858"/>
              </a:solidFill>
              <a:latin typeface="微软雅黑" panose="020B0503020204020204" pitchFamily="34" charset="-122"/>
              <a:ea typeface="微软雅黑" panose="020B0503020204020204" pitchFamily="34" charset="-122"/>
            </a:endParaRPr>
          </a:p>
        </p:txBody>
      </p:sp>
      <p:sp>
        <p:nvSpPr>
          <p:cNvPr id="16" name="矩形 15"/>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17"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18" name="直接连接符 17"/>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054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par>
                          <p:cTn id="48" fill="hold">
                            <p:stCondLst>
                              <p:cond delay="5500"/>
                            </p:stCondLst>
                            <p:childTnLst>
                              <p:par>
                                <p:cTn id="49" presetID="16" presetClass="entr" presetSubtype="21"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par>
                          <p:cTn id="52" fill="hold">
                            <p:stCondLst>
                              <p:cond delay="6000"/>
                            </p:stCondLst>
                            <p:childTnLst>
                              <p:par>
                                <p:cTn id="53" presetID="16" presetClass="entr" presetSubtype="21"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5576" y="0"/>
            <a:ext cx="7776864" cy="4770542"/>
            <a:chOff x="755576" y="0"/>
            <a:chExt cx="7776864" cy="4770542"/>
          </a:xfrm>
          <a:solidFill>
            <a:schemeClr val="tx2">
              <a:lumMod val="50000"/>
            </a:schemeClr>
          </a:solidFill>
        </p:grpSpPr>
        <p:sp>
          <p:nvSpPr>
            <p:cNvPr id="3" name="矩形 2"/>
            <p:cNvSpPr/>
            <p:nvPr/>
          </p:nvSpPr>
          <p:spPr>
            <a:xfrm>
              <a:off x="755576" y="666086"/>
              <a:ext cx="7776864" cy="4104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2221260" y="0"/>
              <a:ext cx="4709160" cy="739592"/>
              <a:chOff x="2221260" y="0"/>
              <a:chExt cx="4709160" cy="739592"/>
            </a:xfrm>
            <a:grpFill/>
          </p:grpSpPr>
          <p:sp>
            <p:nvSpPr>
              <p:cNvPr id="5" name="椭圆 4"/>
              <p:cNvSpPr/>
              <p:nvPr/>
            </p:nvSpPr>
            <p:spPr>
              <a:xfrm>
                <a:off x="2221260" y="541472"/>
                <a:ext cx="190500" cy="1905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739920" y="549092"/>
                <a:ext cx="190500" cy="1905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2316510" y="0"/>
                <a:ext cx="4518660" cy="541472"/>
                <a:chOff x="2316510" y="-164554"/>
                <a:chExt cx="4518660" cy="706026"/>
              </a:xfrm>
              <a:grpFill/>
            </p:grpSpPr>
            <p:cxnSp>
              <p:nvCxnSpPr>
                <p:cNvPr id="8" name="直接连接符 7"/>
                <p:cNvCxnSpPr>
                  <a:stCxn id="5" idx="0"/>
                </p:cNvCxnSpPr>
                <p:nvPr/>
              </p:nvCxnSpPr>
              <p:spPr>
                <a:xfrm flipV="1">
                  <a:off x="2316510" y="-154016"/>
                  <a:ext cx="0" cy="695488"/>
                </a:xfrm>
                <a:prstGeom prst="line">
                  <a:avLst/>
                </a:prstGeom>
                <a:grpFill/>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6835170" y="-164554"/>
                  <a:ext cx="0" cy="695488"/>
                </a:xfrm>
                <a:prstGeom prst="line">
                  <a:avLst/>
                </a:prstGeom>
                <a:grpFill/>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0" name="矩形 9"/>
          <p:cNvSpPr/>
          <p:nvPr/>
        </p:nvSpPr>
        <p:spPr>
          <a:xfrm>
            <a:off x="971600" y="882110"/>
            <a:ext cx="2880320" cy="1800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63980" y="2741390"/>
            <a:ext cx="1519788" cy="18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584396" y="2741390"/>
            <a:ext cx="3201476" cy="1800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923928" y="889730"/>
            <a:ext cx="2525060" cy="1800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886500" y="2749010"/>
            <a:ext cx="2455088" cy="1800200"/>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518960" y="904970"/>
            <a:ext cx="1822628" cy="180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672" y="3497181"/>
            <a:ext cx="1330404" cy="303858"/>
          </a:xfrm>
          <a:prstGeom prst="rect">
            <a:avLst/>
          </a:prstGeom>
        </p:spPr>
      </p:pic>
      <p:sp>
        <p:nvSpPr>
          <p:cNvPr id="17" name="矩形 16"/>
          <p:cNvSpPr/>
          <p:nvPr/>
        </p:nvSpPr>
        <p:spPr>
          <a:xfrm>
            <a:off x="6544132" y="1347614"/>
            <a:ext cx="1797456" cy="1200329"/>
          </a:xfrm>
          <a:prstGeom prst="rect">
            <a:avLst/>
          </a:prstGeom>
        </p:spPr>
        <p:txBody>
          <a:bodyPr wrap="square">
            <a:spAutoFit/>
          </a:bodyPr>
          <a:lstStyle/>
          <a:p>
            <a:pPr algn="ctr"/>
            <a:r>
              <a:rPr lang="zh-CN" altLang="en-US" sz="1600" b="1" dirty="0" smtClean="0">
                <a:solidFill>
                  <a:srgbClr val="262A3E"/>
                </a:solidFill>
                <a:latin typeface="微软雅黑" panose="020B0503020204020204" pitchFamily="34" charset="-122"/>
                <a:ea typeface="微软雅黑" panose="020B0503020204020204" pitchFamily="34" charset="-122"/>
              </a:rPr>
              <a:t>单击输入标题</a:t>
            </a:r>
            <a:endParaRPr lang="en-US" altLang="zh-CN" sz="1600" b="1" dirty="0" smtClean="0">
              <a:solidFill>
                <a:srgbClr val="262A3E"/>
              </a:solidFill>
              <a:latin typeface="微软雅黑" panose="020B0503020204020204" pitchFamily="34" charset="-122"/>
              <a:ea typeface="微软雅黑" panose="020B0503020204020204" pitchFamily="34" charset="-122"/>
            </a:endParaRPr>
          </a:p>
          <a:p>
            <a:endParaRPr lang="en-US" altLang="zh-CN" sz="1200" dirty="0" smtClean="0">
              <a:solidFill>
                <a:srgbClr val="262A3E"/>
              </a:solidFill>
              <a:latin typeface="方正中倩简体" panose="03000509000000000000" pitchFamily="65" charset="-122"/>
              <a:ea typeface="方正中倩简体" panose="03000509000000000000" pitchFamily="65" charset="-122"/>
            </a:endParaRPr>
          </a:p>
          <a:p>
            <a:pPr>
              <a:buNone/>
            </a:pPr>
            <a:r>
              <a:rPr lang="zh-CN" altLang="en-US" sz="1100" dirty="0" smtClean="0">
                <a:solidFill>
                  <a:schemeClr val="tx2">
                    <a:lumMod val="50000"/>
                  </a:schemeClr>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1100" dirty="0">
              <a:solidFill>
                <a:schemeClr val="tx2">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048369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3"/>
          <p:cNvGrpSpPr/>
          <p:nvPr/>
        </p:nvGrpSpPr>
        <p:grpSpPr>
          <a:xfrm>
            <a:off x="5965032" y="1145453"/>
            <a:ext cx="3000396" cy="3289413"/>
            <a:chOff x="3071802" y="816288"/>
            <a:chExt cx="3000396" cy="3932289"/>
          </a:xfrm>
          <a:scene3d>
            <a:camera prst="perspectiveLeft">
              <a:rot lat="0" lon="2100000" rev="0"/>
            </a:camera>
            <a:lightRig rig="threePt" dir="t"/>
          </a:scene3d>
        </p:grpSpPr>
        <p:grpSp>
          <p:nvGrpSpPr>
            <p:cNvPr id="3" name="组合 18"/>
            <p:cNvGrpSpPr/>
            <p:nvPr/>
          </p:nvGrpSpPr>
          <p:grpSpPr>
            <a:xfrm>
              <a:off x="3071802" y="816288"/>
              <a:ext cx="3000396" cy="3643338"/>
              <a:chOff x="2984369" y="802640"/>
              <a:chExt cx="3000396" cy="3643338"/>
            </a:xfrm>
          </p:grpSpPr>
          <p:sp>
            <p:nvSpPr>
              <p:cNvPr id="5" name="矩形 4"/>
              <p:cNvSpPr/>
              <p:nvPr/>
            </p:nvSpPr>
            <p:spPr>
              <a:xfrm>
                <a:off x="2984369" y="802640"/>
                <a:ext cx="3000396" cy="36433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6" name="图片 2" descr="0020180351.jpg"/>
              <p:cNvPicPr>
                <a:picLocks noChangeAspect="1"/>
              </p:cNvPicPr>
              <p:nvPr/>
            </p:nvPicPr>
            <p:blipFill>
              <a:blip r:embed="rId3" cstate="print"/>
              <a:stretch>
                <a:fillRect/>
              </a:stretch>
            </p:blipFill>
            <p:spPr>
              <a:xfrm>
                <a:off x="3130033" y="945516"/>
                <a:ext cx="2709068" cy="2428892"/>
              </a:xfrm>
              <a:prstGeom prst="rect">
                <a:avLst/>
              </a:prstGeom>
            </p:spPr>
          </p:pic>
        </p:grpSp>
        <p:sp>
          <p:nvSpPr>
            <p:cNvPr id="4" name="矩形 3"/>
            <p:cNvSpPr/>
            <p:nvPr/>
          </p:nvSpPr>
          <p:spPr>
            <a:xfrm>
              <a:off x="3071802" y="4462825"/>
              <a:ext cx="3000396" cy="285752"/>
            </a:xfrm>
            <a:prstGeom prst="rect">
              <a:avLst/>
            </a:prstGeom>
            <a:gradFill>
              <a:gsLst>
                <a:gs pos="0">
                  <a:srgbClr val="FFC000">
                    <a:alpha val="5700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7" name="组合 38"/>
          <p:cNvGrpSpPr/>
          <p:nvPr/>
        </p:nvGrpSpPr>
        <p:grpSpPr>
          <a:xfrm>
            <a:off x="203566" y="1179570"/>
            <a:ext cx="3000396" cy="3289413"/>
            <a:chOff x="3071802" y="816288"/>
            <a:chExt cx="3000396" cy="3932289"/>
          </a:xfrm>
          <a:scene3d>
            <a:camera prst="perspectiveRight">
              <a:rot lat="0" lon="19499993" rev="0"/>
            </a:camera>
            <a:lightRig rig="threePt" dir="t"/>
          </a:scene3d>
        </p:grpSpPr>
        <p:grpSp>
          <p:nvGrpSpPr>
            <p:cNvPr id="8" name="组合 7"/>
            <p:cNvGrpSpPr/>
            <p:nvPr/>
          </p:nvGrpSpPr>
          <p:grpSpPr>
            <a:xfrm>
              <a:off x="3071802" y="816288"/>
              <a:ext cx="3000396" cy="3643338"/>
              <a:chOff x="2984369" y="802640"/>
              <a:chExt cx="3000396" cy="3643338"/>
            </a:xfrm>
          </p:grpSpPr>
          <p:sp>
            <p:nvSpPr>
              <p:cNvPr id="10" name="矩形 9"/>
              <p:cNvSpPr/>
              <p:nvPr/>
            </p:nvSpPr>
            <p:spPr>
              <a:xfrm>
                <a:off x="2984369" y="802640"/>
                <a:ext cx="3000396" cy="36433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1" name="图片 2" descr="0020180351.jpg"/>
              <p:cNvPicPr>
                <a:picLocks noChangeAspect="1"/>
              </p:cNvPicPr>
              <p:nvPr/>
            </p:nvPicPr>
            <p:blipFill>
              <a:blip r:embed="rId4" cstate="print"/>
              <a:stretch>
                <a:fillRect/>
              </a:stretch>
            </p:blipFill>
            <p:spPr>
              <a:xfrm>
                <a:off x="3091526" y="979295"/>
                <a:ext cx="2786082" cy="2361334"/>
              </a:xfrm>
              <a:prstGeom prst="rect">
                <a:avLst/>
              </a:prstGeom>
            </p:spPr>
          </p:pic>
        </p:grpSp>
        <p:sp>
          <p:nvSpPr>
            <p:cNvPr id="9" name="矩形 8"/>
            <p:cNvSpPr/>
            <p:nvPr/>
          </p:nvSpPr>
          <p:spPr>
            <a:xfrm>
              <a:off x="3071802" y="4462825"/>
              <a:ext cx="3000396" cy="285752"/>
            </a:xfrm>
            <a:prstGeom prst="rect">
              <a:avLst/>
            </a:prstGeom>
            <a:gradFill>
              <a:gsLst>
                <a:gs pos="0">
                  <a:srgbClr val="FFC000">
                    <a:alpha val="5700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2" name="组合 43"/>
          <p:cNvGrpSpPr/>
          <p:nvPr/>
        </p:nvGrpSpPr>
        <p:grpSpPr>
          <a:xfrm>
            <a:off x="1543158" y="1140902"/>
            <a:ext cx="3000396" cy="3289413"/>
            <a:chOff x="3071802" y="816288"/>
            <a:chExt cx="3000396" cy="3932289"/>
          </a:xfrm>
          <a:scene3d>
            <a:camera prst="perspectiveRight">
              <a:rot lat="0" lon="19499993" rev="0"/>
            </a:camera>
            <a:lightRig rig="threePt" dir="t"/>
          </a:scene3d>
        </p:grpSpPr>
        <p:grpSp>
          <p:nvGrpSpPr>
            <p:cNvPr id="13" name="组合 18"/>
            <p:cNvGrpSpPr/>
            <p:nvPr/>
          </p:nvGrpSpPr>
          <p:grpSpPr>
            <a:xfrm>
              <a:off x="3071802" y="816288"/>
              <a:ext cx="3000396" cy="3643338"/>
              <a:chOff x="2984369" y="802640"/>
              <a:chExt cx="3000396" cy="3643338"/>
            </a:xfrm>
          </p:grpSpPr>
          <p:sp>
            <p:nvSpPr>
              <p:cNvPr id="15" name="矩形 14"/>
              <p:cNvSpPr/>
              <p:nvPr/>
            </p:nvSpPr>
            <p:spPr>
              <a:xfrm>
                <a:off x="2984369" y="802640"/>
                <a:ext cx="3000396" cy="3643338"/>
              </a:xfrm>
              <a:prstGeom prst="rect">
                <a:avLst/>
              </a:prstGeom>
              <a:solidFill>
                <a:srgbClr val="92AF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6" name="图片 2" descr="0020180351.jpg"/>
              <p:cNvPicPr>
                <a:picLocks noChangeAspect="1"/>
              </p:cNvPicPr>
              <p:nvPr/>
            </p:nvPicPr>
            <p:blipFill>
              <a:blip r:embed="rId5" cstate="print"/>
              <a:stretch>
                <a:fillRect/>
              </a:stretch>
            </p:blipFill>
            <p:spPr>
              <a:xfrm>
                <a:off x="3091526" y="1080123"/>
                <a:ext cx="2786082" cy="2159678"/>
              </a:xfrm>
              <a:prstGeom prst="rect">
                <a:avLst/>
              </a:prstGeom>
            </p:spPr>
          </p:pic>
        </p:grpSp>
        <p:sp>
          <p:nvSpPr>
            <p:cNvPr id="14" name="矩形 13"/>
            <p:cNvSpPr/>
            <p:nvPr/>
          </p:nvSpPr>
          <p:spPr>
            <a:xfrm>
              <a:off x="3071802" y="4462825"/>
              <a:ext cx="3000396" cy="285752"/>
            </a:xfrm>
            <a:prstGeom prst="rect">
              <a:avLst/>
            </a:prstGeom>
            <a:gradFill>
              <a:gsLst>
                <a:gs pos="0">
                  <a:srgbClr val="92D050">
                    <a:alpha val="5700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7" name="组合 48"/>
          <p:cNvGrpSpPr/>
          <p:nvPr/>
        </p:nvGrpSpPr>
        <p:grpSpPr>
          <a:xfrm>
            <a:off x="4570849" y="1088586"/>
            <a:ext cx="3000396" cy="3289413"/>
            <a:chOff x="3071802" y="816288"/>
            <a:chExt cx="3000396" cy="3932289"/>
          </a:xfrm>
          <a:scene3d>
            <a:camera prst="perspectiveLeft">
              <a:rot lat="0" lon="2100000" rev="0"/>
            </a:camera>
            <a:lightRig rig="threePt" dir="t"/>
          </a:scene3d>
        </p:grpSpPr>
        <p:grpSp>
          <p:nvGrpSpPr>
            <p:cNvPr id="18" name="组合 18"/>
            <p:cNvGrpSpPr/>
            <p:nvPr/>
          </p:nvGrpSpPr>
          <p:grpSpPr>
            <a:xfrm>
              <a:off x="3071802" y="816288"/>
              <a:ext cx="3000396" cy="3643338"/>
              <a:chOff x="2984369" y="802640"/>
              <a:chExt cx="3000396" cy="3643338"/>
            </a:xfrm>
          </p:grpSpPr>
          <p:sp>
            <p:nvSpPr>
              <p:cNvPr id="20" name="矩形 19"/>
              <p:cNvSpPr/>
              <p:nvPr/>
            </p:nvSpPr>
            <p:spPr>
              <a:xfrm>
                <a:off x="2984369" y="802640"/>
                <a:ext cx="3000396" cy="3643338"/>
              </a:xfrm>
              <a:prstGeom prst="rect">
                <a:avLst/>
              </a:prstGeom>
              <a:solidFill>
                <a:srgbClr val="92AF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1" name="图片 2" descr="0020180351.jpg"/>
              <p:cNvPicPr>
                <a:picLocks noChangeAspect="1"/>
              </p:cNvPicPr>
              <p:nvPr/>
            </p:nvPicPr>
            <p:blipFill>
              <a:blip r:embed="rId6" cstate="print"/>
              <a:stretch>
                <a:fillRect/>
              </a:stretch>
            </p:blipFill>
            <p:spPr>
              <a:xfrm>
                <a:off x="3091525" y="1049766"/>
                <a:ext cx="2786082" cy="2220392"/>
              </a:xfrm>
              <a:prstGeom prst="rect">
                <a:avLst/>
              </a:prstGeom>
            </p:spPr>
          </p:pic>
        </p:grpSp>
        <p:sp>
          <p:nvSpPr>
            <p:cNvPr id="19" name="矩形 18"/>
            <p:cNvSpPr/>
            <p:nvPr/>
          </p:nvSpPr>
          <p:spPr>
            <a:xfrm>
              <a:off x="3071802" y="4462825"/>
              <a:ext cx="3000396" cy="285752"/>
            </a:xfrm>
            <a:prstGeom prst="rect">
              <a:avLst/>
            </a:prstGeom>
            <a:gradFill>
              <a:gsLst>
                <a:gs pos="0">
                  <a:srgbClr val="92D050">
                    <a:alpha val="5700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22" name="组合 53"/>
          <p:cNvGrpSpPr>
            <a:grpSpLocks/>
          </p:cNvGrpSpPr>
          <p:nvPr/>
        </p:nvGrpSpPr>
        <p:grpSpPr bwMode="auto">
          <a:xfrm>
            <a:off x="3070662" y="944662"/>
            <a:ext cx="3000375" cy="3643312"/>
            <a:chOff x="3071802" y="843585"/>
            <a:chExt cx="3000396" cy="3643360"/>
          </a:xfrm>
        </p:grpSpPr>
        <p:grpSp>
          <p:nvGrpSpPr>
            <p:cNvPr id="25" name="组合 18"/>
            <p:cNvGrpSpPr>
              <a:grpSpLocks/>
            </p:cNvGrpSpPr>
            <p:nvPr/>
          </p:nvGrpSpPr>
          <p:grpSpPr bwMode="auto">
            <a:xfrm>
              <a:off x="3071802" y="843585"/>
              <a:ext cx="3000396" cy="3643360"/>
              <a:chOff x="2984369" y="802640"/>
              <a:chExt cx="3000396" cy="3643360"/>
            </a:xfrm>
          </p:grpSpPr>
          <p:sp>
            <p:nvSpPr>
              <p:cNvPr id="27" name="矩形 26"/>
              <p:cNvSpPr/>
              <p:nvPr/>
            </p:nvSpPr>
            <p:spPr>
              <a:xfrm>
                <a:off x="2984369" y="802640"/>
                <a:ext cx="3000396" cy="3643360"/>
              </a:xfrm>
              <a:prstGeom prst="rect">
                <a:avLst/>
              </a:prstGeom>
              <a:solidFill>
                <a:srgbClr val="F971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8" name="图片 2" descr="0020180351.jpg"/>
              <p:cNvPicPr>
                <a:picLocks noChangeAspect="1"/>
              </p:cNvPicPr>
              <p:nvPr/>
            </p:nvPicPr>
            <p:blipFill>
              <a:blip r:embed="rId7">
                <a:extLst>
                  <a:ext uri="{28A0092B-C50C-407E-A947-70E740481C1C}">
                    <a14:useLocalDpi xmlns:a14="http://schemas.microsoft.com/office/drawing/2010/main" val="0"/>
                  </a:ext>
                </a:extLst>
              </a:blip>
              <a:srcRect l="13750" t="5307" r="28751" b="23756"/>
              <a:stretch>
                <a:fillRect/>
              </a:stretch>
            </p:blipFill>
            <p:spPr bwMode="auto">
              <a:xfrm>
                <a:off x="3091526" y="945516"/>
                <a:ext cx="2786082" cy="24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33"/>
            <p:cNvSpPr txBox="1">
              <a:spLocks noChangeArrowheads="1"/>
            </p:cNvSpPr>
            <p:nvPr/>
          </p:nvSpPr>
          <p:spPr bwMode="auto">
            <a:xfrm>
              <a:off x="3535355" y="3834475"/>
              <a:ext cx="2073290" cy="46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400" b="1">
                  <a:solidFill>
                    <a:schemeClr val="bg1"/>
                  </a:solidFill>
                  <a:latin typeface="微软雅黑" pitchFamily="34" charset="-122"/>
                  <a:ea typeface="微软雅黑" pitchFamily="34" charset="-122"/>
                </a:rPr>
                <a:t>LOGO</a:t>
              </a:r>
              <a:endParaRPr lang="zh-CN" altLang="en-US" sz="2400" b="1">
                <a:solidFill>
                  <a:schemeClr val="bg1"/>
                </a:solidFill>
                <a:latin typeface="微软雅黑" pitchFamily="34" charset="-122"/>
                <a:ea typeface="微软雅黑" pitchFamily="34" charset="-122"/>
              </a:endParaRPr>
            </a:p>
          </p:txBody>
        </p:sp>
      </p:grpSp>
      <p:grpSp>
        <p:nvGrpSpPr>
          <p:cNvPr id="29" name="组合 28"/>
          <p:cNvGrpSpPr/>
          <p:nvPr/>
        </p:nvGrpSpPr>
        <p:grpSpPr>
          <a:xfrm>
            <a:off x="4427984" y="4903589"/>
            <a:ext cx="287612" cy="134541"/>
            <a:chOff x="8198397" y="4860727"/>
            <a:chExt cx="287612" cy="134541"/>
          </a:xfrm>
        </p:grpSpPr>
        <p:sp>
          <p:nvSpPr>
            <p:cNvPr id="30" name="Freeform 30"/>
            <p:cNvSpPr>
              <a:spLocks noChangeArrowheads="1"/>
            </p:cNvSpPr>
            <p:nvPr/>
          </p:nvSpPr>
          <p:spPr bwMode="auto">
            <a:xfrm>
              <a:off x="8198397" y="4860727"/>
              <a:ext cx="131599" cy="134541"/>
            </a:xfrm>
            <a:custGeom>
              <a:avLst/>
              <a:gdLst>
                <a:gd name="T0" fmla="*/ 138442729 w 444"/>
                <a:gd name="T1" fmla="*/ 0 h 454"/>
                <a:gd name="T2" fmla="*/ 138442729 w 444"/>
                <a:gd name="T3" fmla="*/ 0 h 454"/>
                <a:gd name="T4" fmla="*/ 0 w 444"/>
                <a:gd name="T5" fmla="*/ 138088862 h 454"/>
                <a:gd name="T6" fmla="*/ 138442729 w 444"/>
                <a:gd name="T7" fmla="*/ 281775879 h 454"/>
                <a:gd name="T8" fmla="*/ 276262010 w 444"/>
                <a:gd name="T9" fmla="*/ 138088862 h 454"/>
                <a:gd name="T10" fmla="*/ 138442729 w 444"/>
                <a:gd name="T11" fmla="*/ 0 h 4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zh-CN" altLang="en-US"/>
            </a:p>
          </p:txBody>
        </p:sp>
        <p:sp>
          <p:nvSpPr>
            <p:cNvPr id="31" name="Freeform 38"/>
            <p:cNvSpPr>
              <a:spLocks noChangeArrowheads="1"/>
            </p:cNvSpPr>
            <p:nvPr/>
          </p:nvSpPr>
          <p:spPr bwMode="auto">
            <a:xfrm>
              <a:off x="8235912" y="4889302"/>
              <a:ext cx="47042" cy="81558"/>
            </a:xfrm>
            <a:custGeom>
              <a:avLst/>
              <a:gdLst>
                <a:gd name="T0" fmla="*/ 109947663 w 133"/>
                <a:gd name="T1" fmla="*/ 180239291 h 231"/>
                <a:gd name="T2" fmla="*/ 109947663 w 133"/>
                <a:gd name="T3" fmla="*/ 180239291 h 231"/>
                <a:gd name="T4" fmla="*/ 109947663 w 133"/>
                <a:gd name="T5" fmla="*/ 203211003 h 231"/>
                <a:gd name="T6" fmla="*/ 86007172 w 133"/>
                <a:gd name="T7" fmla="*/ 203211003 h 231"/>
                <a:gd name="T8" fmla="*/ 0 w 133"/>
                <a:gd name="T9" fmla="*/ 117508885 h 231"/>
                <a:gd name="T10" fmla="*/ 0 w 133"/>
                <a:gd name="T11" fmla="*/ 94537174 h 231"/>
                <a:gd name="T12" fmla="*/ 86007172 w 133"/>
                <a:gd name="T13" fmla="*/ 7951927 h 231"/>
                <a:gd name="T14" fmla="*/ 109947663 w 133"/>
                <a:gd name="T15" fmla="*/ 7951927 h 231"/>
                <a:gd name="T16" fmla="*/ 109947663 w 133"/>
                <a:gd name="T17" fmla="*/ 30923639 h 231"/>
                <a:gd name="T18" fmla="*/ 39013504 w 133"/>
                <a:gd name="T19" fmla="*/ 101605031 h 231"/>
                <a:gd name="T20" fmla="*/ 109947663 w 133"/>
                <a:gd name="T21" fmla="*/ 180239291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zh-CN" altLang="en-US"/>
            </a:p>
          </p:txBody>
        </p:sp>
        <p:sp>
          <p:nvSpPr>
            <p:cNvPr id="32" name="Freeform 30"/>
            <p:cNvSpPr>
              <a:spLocks noChangeArrowheads="1"/>
            </p:cNvSpPr>
            <p:nvPr/>
          </p:nvSpPr>
          <p:spPr bwMode="auto">
            <a:xfrm>
              <a:off x="8354410" y="4860727"/>
              <a:ext cx="131599" cy="133945"/>
            </a:xfrm>
            <a:custGeom>
              <a:avLst/>
              <a:gdLst>
                <a:gd name="T0" fmla="*/ 138442729 w 444"/>
                <a:gd name="T1" fmla="*/ 0 h 454"/>
                <a:gd name="T2" fmla="*/ 138442729 w 444"/>
                <a:gd name="T3" fmla="*/ 0 h 454"/>
                <a:gd name="T4" fmla="*/ 0 w 444"/>
                <a:gd name="T5" fmla="*/ 137477657 h 454"/>
                <a:gd name="T6" fmla="*/ 138442729 w 444"/>
                <a:gd name="T7" fmla="*/ 280528690 h 454"/>
                <a:gd name="T8" fmla="*/ 276262010 w 444"/>
                <a:gd name="T9" fmla="*/ 137477657 h 454"/>
                <a:gd name="T10" fmla="*/ 138442729 w 444"/>
                <a:gd name="T11" fmla="*/ 0 h 4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zh-CN" altLang="en-US"/>
            </a:p>
          </p:txBody>
        </p:sp>
        <p:sp>
          <p:nvSpPr>
            <p:cNvPr id="33" name="Freeform 38"/>
            <p:cNvSpPr>
              <a:spLocks noChangeArrowheads="1"/>
            </p:cNvSpPr>
            <p:nvPr/>
          </p:nvSpPr>
          <p:spPr bwMode="auto">
            <a:xfrm flipH="1">
              <a:off x="8388947" y="4889302"/>
              <a:ext cx="47042" cy="81558"/>
            </a:xfrm>
            <a:custGeom>
              <a:avLst/>
              <a:gdLst>
                <a:gd name="T0" fmla="*/ 109370509 w 133"/>
                <a:gd name="T1" fmla="*/ 180239291 h 231"/>
                <a:gd name="T2" fmla="*/ 109370509 w 133"/>
                <a:gd name="T3" fmla="*/ 180239291 h 231"/>
                <a:gd name="T4" fmla="*/ 109370509 w 133"/>
                <a:gd name="T5" fmla="*/ 203211003 h 231"/>
                <a:gd name="T6" fmla="*/ 85555240 w 133"/>
                <a:gd name="T7" fmla="*/ 203211003 h 231"/>
                <a:gd name="T8" fmla="*/ 0 w 133"/>
                <a:gd name="T9" fmla="*/ 117508885 h 231"/>
                <a:gd name="T10" fmla="*/ 0 w 133"/>
                <a:gd name="T11" fmla="*/ 94537174 h 231"/>
                <a:gd name="T12" fmla="*/ 85555240 w 133"/>
                <a:gd name="T13" fmla="*/ 7951927 h 231"/>
                <a:gd name="T14" fmla="*/ 109370509 w 133"/>
                <a:gd name="T15" fmla="*/ 7951927 h 231"/>
                <a:gd name="T16" fmla="*/ 109370509 w 133"/>
                <a:gd name="T17" fmla="*/ 30923639 h 231"/>
                <a:gd name="T18" fmla="*/ 38809194 w 133"/>
                <a:gd name="T19" fmla="*/ 101605031 h 231"/>
                <a:gd name="T20" fmla="*/ 109370509 w 133"/>
                <a:gd name="T21" fmla="*/ 180239291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zh-CN" altLang="en-US"/>
            </a:p>
          </p:txBody>
        </p:sp>
      </p:grpSp>
      <p:grpSp>
        <p:nvGrpSpPr>
          <p:cNvPr id="34" name="Group 120"/>
          <p:cNvGrpSpPr>
            <a:grpSpLocks/>
          </p:cNvGrpSpPr>
          <p:nvPr/>
        </p:nvGrpSpPr>
        <p:grpSpPr bwMode="auto">
          <a:xfrm>
            <a:off x="3355489" y="4948014"/>
            <a:ext cx="1027182" cy="27384"/>
            <a:chOff x="1775295" y="2028842"/>
            <a:chExt cx="3631535" cy="45719"/>
          </a:xfrm>
        </p:grpSpPr>
        <p:sp>
          <p:nvSpPr>
            <p:cNvPr id="35" name="Rectangle 121"/>
            <p:cNvSpPr/>
            <p:nvPr/>
          </p:nvSpPr>
          <p:spPr>
            <a:xfrm flipV="1">
              <a:off x="1775295" y="2028842"/>
              <a:ext cx="541047"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sp>
          <p:nvSpPr>
            <p:cNvPr id="36" name="Rectangle 122"/>
            <p:cNvSpPr/>
            <p:nvPr/>
          </p:nvSpPr>
          <p:spPr>
            <a:xfrm flipV="1">
              <a:off x="2390024" y="2028842"/>
              <a:ext cx="541047"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sp>
          <p:nvSpPr>
            <p:cNvPr id="37" name="Rectangle 123"/>
            <p:cNvSpPr/>
            <p:nvPr/>
          </p:nvSpPr>
          <p:spPr>
            <a:xfrm flipV="1">
              <a:off x="3025806" y="2028842"/>
              <a:ext cx="541047"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sp>
          <p:nvSpPr>
            <p:cNvPr id="38" name="Rectangle 124"/>
            <p:cNvSpPr/>
            <p:nvPr/>
          </p:nvSpPr>
          <p:spPr>
            <a:xfrm flipV="1">
              <a:off x="3640535" y="2028842"/>
              <a:ext cx="541047"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sp>
          <p:nvSpPr>
            <p:cNvPr id="39" name="Rectangle 125"/>
            <p:cNvSpPr/>
            <p:nvPr/>
          </p:nvSpPr>
          <p:spPr>
            <a:xfrm flipV="1">
              <a:off x="4257370" y="2028842"/>
              <a:ext cx="538941"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sp>
          <p:nvSpPr>
            <p:cNvPr id="40" name="Rectangle 126"/>
            <p:cNvSpPr/>
            <p:nvPr/>
          </p:nvSpPr>
          <p:spPr>
            <a:xfrm flipV="1">
              <a:off x="4865783" y="2028842"/>
              <a:ext cx="541047"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grpSp>
      <p:grpSp>
        <p:nvGrpSpPr>
          <p:cNvPr id="41" name="Group 120"/>
          <p:cNvGrpSpPr>
            <a:grpSpLocks/>
          </p:cNvGrpSpPr>
          <p:nvPr/>
        </p:nvGrpSpPr>
        <p:grpSpPr bwMode="auto">
          <a:xfrm flipH="1">
            <a:off x="4744023" y="4948014"/>
            <a:ext cx="1027182" cy="27384"/>
            <a:chOff x="1775295" y="2028842"/>
            <a:chExt cx="3631535" cy="45719"/>
          </a:xfrm>
        </p:grpSpPr>
        <p:sp>
          <p:nvSpPr>
            <p:cNvPr id="42" name="Rectangle 121"/>
            <p:cNvSpPr/>
            <p:nvPr/>
          </p:nvSpPr>
          <p:spPr>
            <a:xfrm flipV="1">
              <a:off x="1775295" y="2028842"/>
              <a:ext cx="541047"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sp>
          <p:nvSpPr>
            <p:cNvPr id="43" name="Rectangle 122"/>
            <p:cNvSpPr/>
            <p:nvPr/>
          </p:nvSpPr>
          <p:spPr>
            <a:xfrm flipV="1">
              <a:off x="2390024" y="2028842"/>
              <a:ext cx="541047"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sp>
          <p:nvSpPr>
            <p:cNvPr id="44" name="Rectangle 123"/>
            <p:cNvSpPr/>
            <p:nvPr/>
          </p:nvSpPr>
          <p:spPr>
            <a:xfrm flipV="1">
              <a:off x="3025806" y="2028842"/>
              <a:ext cx="541047"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sp>
          <p:nvSpPr>
            <p:cNvPr id="45" name="Rectangle 124"/>
            <p:cNvSpPr/>
            <p:nvPr/>
          </p:nvSpPr>
          <p:spPr>
            <a:xfrm flipV="1">
              <a:off x="3640535" y="2028842"/>
              <a:ext cx="541047"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sp>
          <p:nvSpPr>
            <p:cNvPr id="46" name="Rectangle 125"/>
            <p:cNvSpPr/>
            <p:nvPr/>
          </p:nvSpPr>
          <p:spPr>
            <a:xfrm flipV="1">
              <a:off x="4257370" y="2028842"/>
              <a:ext cx="538941"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sp>
          <p:nvSpPr>
            <p:cNvPr id="47" name="Rectangle 126"/>
            <p:cNvSpPr/>
            <p:nvPr/>
          </p:nvSpPr>
          <p:spPr>
            <a:xfrm flipV="1">
              <a:off x="4865783" y="2028842"/>
              <a:ext cx="541047"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a:defRPr/>
              </a:pPr>
              <a:endParaRPr lang="zh-CN" altLang="zh-CN">
                <a:solidFill>
                  <a:srgbClr val="FFFFFF"/>
                </a:solidFill>
                <a:ea typeface="MS PGothic" pitchFamily="34" charset="-128"/>
              </a:endParaRPr>
            </a:p>
          </p:txBody>
        </p:sp>
      </p:grpSp>
      <p:sp>
        <p:nvSpPr>
          <p:cNvPr id="52" name="矩形 51"/>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53"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54" name="直接连接符 53"/>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0865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2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2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829335" y="1559008"/>
            <a:ext cx="2064412" cy="2325516"/>
            <a:chOff x="6441309" y="1514754"/>
            <a:chExt cx="2325951" cy="2620134"/>
          </a:xfrm>
          <a:solidFill>
            <a:srgbClr val="C00000"/>
          </a:solidFill>
        </p:grpSpPr>
        <p:sp>
          <p:nvSpPr>
            <p:cNvPr id="3" name="矩形 2"/>
            <p:cNvSpPr/>
            <p:nvPr/>
          </p:nvSpPr>
          <p:spPr>
            <a:xfrm rot="1992964" flipV="1">
              <a:off x="7008471" y="3146931"/>
              <a:ext cx="907460" cy="160779"/>
            </a:xfrm>
            <a:prstGeom prst="rect">
              <a:avLst/>
            </a:prstGeom>
            <a:solidFill>
              <a:srgbClr val="2A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6441309" y="1514754"/>
              <a:ext cx="2325951" cy="2620134"/>
              <a:chOff x="6441309" y="1514754"/>
              <a:chExt cx="2325951" cy="2620134"/>
            </a:xfrm>
            <a:grpFill/>
          </p:grpSpPr>
          <p:sp>
            <p:nvSpPr>
              <p:cNvPr id="5" name="圆角矩形 4"/>
              <p:cNvSpPr/>
              <p:nvPr/>
            </p:nvSpPr>
            <p:spPr>
              <a:xfrm>
                <a:off x="6441309" y="2422853"/>
                <a:ext cx="1020893" cy="794028"/>
              </a:xfrm>
              <a:prstGeom prst="roundRect">
                <a:avLst/>
              </a:prstGeom>
              <a:solidFill>
                <a:srgbClr val="2A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7666379" y="1514754"/>
                <a:ext cx="1100881" cy="794028"/>
              </a:xfrm>
              <a:prstGeom prst="roundRect">
                <a:avLst/>
              </a:prstGeom>
              <a:solidFill>
                <a:srgbClr val="2A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19607036">
                <a:off x="7008471" y="2352906"/>
                <a:ext cx="907460" cy="160779"/>
              </a:xfrm>
              <a:prstGeom prst="rect">
                <a:avLst/>
              </a:prstGeom>
              <a:solidFill>
                <a:srgbClr val="2A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7666379" y="3340860"/>
                <a:ext cx="1100881" cy="794028"/>
              </a:xfrm>
              <a:prstGeom prst="roundRect">
                <a:avLst/>
              </a:prstGeom>
              <a:solidFill>
                <a:srgbClr val="2A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9" name="圆角矩形 8"/>
          <p:cNvSpPr/>
          <p:nvPr/>
        </p:nvSpPr>
        <p:spPr>
          <a:xfrm>
            <a:off x="5745418" y="771550"/>
            <a:ext cx="906100" cy="704744"/>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5745418" y="1559008"/>
            <a:ext cx="906100" cy="704744"/>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6829335" y="771550"/>
            <a:ext cx="906100" cy="704744"/>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7916653" y="2364996"/>
            <a:ext cx="977094" cy="70474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5673445" y="3148004"/>
            <a:ext cx="2238113" cy="692497"/>
          </a:xfrm>
          <a:prstGeom prst="rect">
            <a:avLst/>
          </a:prstGeom>
          <a:noFill/>
        </p:spPr>
        <p:txBody>
          <a:bodyPr wrap="none" rtlCol="0">
            <a:spAutoFit/>
          </a:bodyPr>
          <a:lstStyle/>
          <a:p>
            <a:r>
              <a:rPr lang="en-US" altLang="zh-CN" b="1" dirty="0">
                <a:solidFill>
                  <a:srgbClr val="FF2801"/>
                </a:solidFill>
                <a:latin typeface="+mj-lt"/>
              </a:rPr>
              <a:t>FASHION </a:t>
            </a:r>
            <a:r>
              <a:rPr lang="en-US" altLang="zh-CN" b="1" dirty="0" smtClean="0">
                <a:solidFill>
                  <a:srgbClr val="FF2801"/>
                </a:solidFill>
                <a:latin typeface="+mj-lt"/>
              </a:rPr>
              <a:t>DESIGN</a:t>
            </a:r>
          </a:p>
          <a:p>
            <a:r>
              <a:rPr lang="zh-CN" altLang="en-US" sz="1050" b="1" dirty="0" smtClean="0">
                <a:solidFill>
                  <a:schemeClr val="bg1">
                    <a:lumMod val="50000"/>
                  </a:schemeClr>
                </a:solidFill>
                <a:latin typeface="微软雅黑" pitchFamily="34" charset="-122"/>
                <a:ea typeface="微软雅黑" pitchFamily="34" charset="-122"/>
              </a:rPr>
              <a:t>更改图片点击图片</a:t>
            </a:r>
            <a:r>
              <a:rPr lang="en-US" altLang="zh-CN" sz="1050" b="1" dirty="0" smtClean="0">
                <a:solidFill>
                  <a:schemeClr val="bg1">
                    <a:lumMod val="50000"/>
                  </a:schemeClr>
                </a:solidFill>
                <a:latin typeface="微软雅黑" pitchFamily="34" charset="-122"/>
                <a:ea typeface="微软雅黑" pitchFamily="34" charset="-122"/>
              </a:rPr>
              <a:t>—</a:t>
            </a:r>
            <a:r>
              <a:rPr lang="zh-CN" altLang="en-US" sz="1050" b="1" dirty="0" smtClean="0">
                <a:solidFill>
                  <a:schemeClr val="bg1">
                    <a:lumMod val="50000"/>
                  </a:schemeClr>
                </a:solidFill>
                <a:latin typeface="微软雅黑" pitchFamily="34" charset="-122"/>
                <a:ea typeface="微软雅黑" pitchFamily="34" charset="-122"/>
              </a:rPr>
              <a:t>右键</a:t>
            </a:r>
            <a:r>
              <a:rPr lang="en-US" altLang="zh-CN" sz="1050" b="1" dirty="0" smtClean="0">
                <a:solidFill>
                  <a:schemeClr val="bg1">
                    <a:lumMod val="50000"/>
                  </a:schemeClr>
                </a:solidFill>
                <a:latin typeface="微软雅黑" pitchFamily="34" charset="-122"/>
                <a:ea typeface="微软雅黑" pitchFamily="34" charset="-122"/>
              </a:rPr>
              <a:t>—</a:t>
            </a:r>
            <a:r>
              <a:rPr lang="zh-CN" altLang="en-US" sz="1050" b="1" dirty="0" smtClean="0">
                <a:solidFill>
                  <a:schemeClr val="bg1">
                    <a:lumMod val="50000"/>
                  </a:schemeClr>
                </a:solidFill>
                <a:latin typeface="微软雅黑" pitchFamily="34" charset="-122"/>
                <a:ea typeface="微软雅黑" pitchFamily="34" charset="-122"/>
              </a:rPr>
              <a:t>填充</a:t>
            </a:r>
            <a:r>
              <a:rPr lang="en-US" altLang="zh-CN" sz="1050" b="1" dirty="0" smtClean="0">
                <a:solidFill>
                  <a:schemeClr val="bg1">
                    <a:lumMod val="50000"/>
                  </a:schemeClr>
                </a:solidFill>
                <a:latin typeface="微软雅黑" pitchFamily="34" charset="-122"/>
                <a:ea typeface="微软雅黑" pitchFamily="34" charset="-122"/>
              </a:rPr>
              <a:t>—</a:t>
            </a:r>
          </a:p>
          <a:p>
            <a:r>
              <a:rPr lang="zh-CN" altLang="en-US" sz="1050" b="1" dirty="0" smtClean="0">
                <a:solidFill>
                  <a:schemeClr val="bg1">
                    <a:lumMod val="50000"/>
                  </a:schemeClr>
                </a:solidFill>
                <a:latin typeface="微软雅黑" pitchFamily="34" charset="-122"/>
                <a:ea typeface="微软雅黑" pitchFamily="34" charset="-122"/>
              </a:rPr>
              <a:t>图片或纹理填充</a:t>
            </a:r>
            <a:r>
              <a:rPr lang="en-US" altLang="zh-CN" sz="1050" b="1" dirty="0" smtClean="0">
                <a:solidFill>
                  <a:schemeClr val="bg1">
                    <a:lumMod val="50000"/>
                  </a:schemeClr>
                </a:solidFill>
                <a:latin typeface="微软雅黑" pitchFamily="34" charset="-122"/>
                <a:ea typeface="微软雅黑" pitchFamily="34" charset="-122"/>
              </a:rPr>
              <a:t>—</a:t>
            </a:r>
            <a:r>
              <a:rPr lang="zh-CN" altLang="en-US" sz="1050" b="1" dirty="0" smtClean="0">
                <a:solidFill>
                  <a:schemeClr val="bg1">
                    <a:lumMod val="50000"/>
                  </a:schemeClr>
                </a:solidFill>
                <a:latin typeface="微软雅黑" pitchFamily="34" charset="-122"/>
                <a:ea typeface="微软雅黑" pitchFamily="34" charset="-122"/>
              </a:rPr>
              <a:t>选择即可</a:t>
            </a:r>
            <a:endParaRPr lang="zh-CN" altLang="en-US" sz="1050" b="1" dirty="0">
              <a:solidFill>
                <a:schemeClr val="bg1">
                  <a:lumMod val="50000"/>
                </a:schemeClr>
              </a:solidFill>
              <a:latin typeface="微软雅黑" pitchFamily="34" charset="-122"/>
              <a:ea typeface="微软雅黑" pitchFamily="34" charset="-122"/>
            </a:endParaRPr>
          </a:p>
        </p:txBody>
      </p:sp>
      <p:grpSp>
        <p:nvGrpSpPr>
          <p:cNvPr id="14" name="组合 13"/>
          <p:cNvGrpSpPr/>
          <p:nvPr/>
        </p:nvGrpSpPr>
        <p:grpSpPr>
          <a:xfrm>
            <a:off x="5745418" y="771550"/>
            <a:ext cx="3148329" cy="2298191"/>
            <a:chOff x="5436096" y="627534"/>
            <a:chExt cx="3149843" cy="2299296"/>
          </a:xfrm>
          <a:solidFill>
            <a:srgbClr val="005EA4"/>
          </a:solidFill>
        </p:grpSpPr>
        <p:sp>
          <p:nvSpPr>
            <p:cNvPr id="15" name="圆角矩形 14"/>
            <p:cNvSpPr/>
            <p:nvPr/>
          </p:nvSpPr>
          <p:spPr>
            <a:xfrm>
              <a:off x="5436096" y="2221747"/>
              <a:ext cx="906536" cy="705083"/>
            </a:xfrm>
            <a:prstGeom prst="roundRect">
              <a:avLst/>
            </a:prstGeom>
            <a:solidFill>
              <a:srgbClr val="FF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6520534" y="1415370"/>
              <a:ext cx="906536" cy="705083"/>
            </a:xfrm>
            <a:prstGeom prst="roundRect">
              <a:avLst/>
            </a:prstGeom>
            <a:solidFill>
              <a:srgbClr val="FF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7608375" y="627534"/>
              <a:ext cx="977564" cy="705083"/>
            </a:xfrm>
            <a:prstGeom prst="roundRect">
              <a:avLst/>
            </a:prstGeom>
            <a:solidFill>
              <a:srgbClr val="FF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rot="19607036">
              <a:off x="5946835" y="2129089"/>
              <a:ext cx="805809" cy="142769"/>
            </a:xfrm>
            <a:prstGeom prst="rect">
              <a:avLst/>
            </a:prstGeom>
            <a:solidFill>
              <a:srgbClr val="FF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19607036">
              <a:off x="7113027" y="1320705"/>
              <a:ext cx="805809" cy="142769"/>
            </a:xfrm>
            <a:prstGeom prst="rect">
              <a:avLst/>
            </a:prstGeom>
            <a:solidFill>
              <a:srgbClr val="FF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KSO_Img1"/>
          <p:cNvSpPr/>
          <p:nvPr/>
        </p:nvSpPr>
        <p:spPr>
          <a:xfrm rot="16603">
            <a:off x="251743" y="801717"/>
            <a:ext cx="5328533" cy="3003301"/>
          </a:xfrm>
          <a:prstGeom prst="rect">
            <a:avLst/>
          </a:prstGeom>
          <a:blipFill dpi="0" rotWithShape="1">
            <a:blip r:embed="rId7"/>
            <a:srcRect/>
            <a:stretch>
              <a:fillRect l="-2300" t="-12495" r="-1319" b="-14092"/>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文本框 21"/>
          <p:cNvSpPr txBox="1"/>
          <p:nvPr/>
        </p:nvSpPr>
        <p:spPr>
          <a:xfrm>
            <a:off x="269451" y="4002187"/>
            <a:ext cx="7254875" cy="585787"/>
          </a:xfrm>
          <a:prstGeom prst="rect">
            <a:avLst/>
          </a:prstGeom>
        </p:spPr>
        <p:txBody>
          <a:bodyPr/>
          <a:lstStyle>
            <a:defPPr>
              <a:defRPr lang="zh-CN"/>
            </a:defPPr>
            <a:lvl1pPr>
              <a:defRPr sz="1400">
                <a:solidFill>
                  <a:schemeClr val="tx1">
                    <a:lumMod val="65000"/>
                    <a:lumOff val="35000"/>
                  </a:schemeClr>
                </a:solidFill>
                <a:latin typeface="微软雅黑" pitchFamily="34" charset="-122"/>
                <a:ea typeface="微软雅黑" pitchFamily="34" charset="-122"/>
              </a:defRPr>
            </a:lvl1pPr>
          </a:lstStyle>
          <a:p>
            <a:pPr eaLnBrk="1" fontAlgn="auto" hangingPunct="1">
              <a:lnSpc>
                <a:spcPct val="130000"/>
              </a:lnSpc>
              <a:spcBef>
                <a:spcPts val="0"/>
              </a:spcBef>
              <a:spcAft>
                <a:spcPts val="0"/>
              </a:spcAft>
              <a:defRPr/>
            </a:pPr>
            <a:r>
              <a:rPr lang="zh-CN" altLang="en-US" sz="1100" kern="0" dirty="0">
                <a:solidFill>
                  <a:schemeClr val="bg1">
                    <a:lumMod val="50000"/>
                  </a:schemeClr>
                </a:solidFill>
              </a:rPr>
              <a:t>点击添加说明内容点击添加说明内容点击添加说明内容点击添加说明内容点击点击添加说明内容点击添加说明内容点击添加说明内容点击添加说明内容点击</a:t>
            </a:r>
          </a:p>
        </p:txBody>
      </p:sp>
      <p:sp>
        <p:nvSpPr>
          <p:cNvPr id="22" name="矩形 21"/>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23"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24" name="直接连接符 23"/>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7837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250"/>
                                        <p:tgtEl>
                                          <p:spTgt spid="20"/>
                                        </p:tgtEl>
                                      </p:cBhvr>
                                    </p:animEffect>
                                  </p:childTnLst>
                                </p:cTn>
                              </p:par>
                            </p:childTnLst>
                          </p:cTn>
                        </p:par>
                        <p:par>
                          <p:cTn id="8" fill="hold">
                            <p:stCondLst>
                              <p:cond delay="125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15"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2000" fill="hold"/>
                                        <p:tgtEl>
                                          <p:spTgt spid="10"/>
                                        </p:tgtEl>
                                        <p:attrNameLst>
                                          <p:attrName>ppt_w</p:attrName>
                                        </p:attrNameLst>
                                      </p:cBhvr>
                                      <p:tavLst>
                                        <p:tav tm="0">
                                          <p:val>
                                            <p:fltVal val="0"/>
                                          </p:val>
                                        </p:tav>
                                        <p:tav tm="100000">
                                          <p:val>
                                            <p:strVal val="#ppt_w"/>
                                          </p:val>
                                        </p:tav>
                                      </p:tavLst>
                                    </p:anim>
                                    <p:anim calcmode="lin" valueType="num">
                                      <p:cBhvr>
                                        <p:cTn id="17" dur="2000" fill="hold"/>
                                        <p:tgtEl>
                                          <p:spTgt spid="10"/>
                                        </p:tgtEl>
                                        <p:attrNameLst>
                                          <p:attrName>ppt_h</p:attrName>
                                        </p:attrNameLst>
                                      </p:cBhvr>
                                      <p:tavLst>
                                        <p:tav tm="0">
                                          <p:val>
                                            <p:fltVal val="0"/>
                                          </p:val>
                                        </p:tav>
                                        <p:tav tm="100000">
                                          <p:val>
                                            <p:strVal val="#ppt_h"/>
                                          </p:val>
                                        </p:tav>
                                      </p:tavLst>
                                    </p:anim>
                                    <p:anim calcmode="lin" valueType="num">
                                      <p:cBhvr>
                                        <p:cTn id="18" dur="2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9" dur="2000" fill="hold"/>
                                        <p:tgtEl>
                                          <p:spTgt spid="10"/>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0" fill="hold"/>
                                        <p:tgtEl>
                                          <p:spTgt spid="9"/>
                                        </p:tgtEl>
                                        <p:attrNameLst>
                                          <p:attrName>ppt_w</p:attrName>
                                        </p:attrNameLst>
                                      </p:cBhvr>
                                      <p:tavLst>
                                        <p:tav tm="0">
                                          <p:val>
                                            <p:fltVal val="0"/>
                                          </p:val>
                                        </p:tav>
                                        <p:tav tm="100000">
                                          <p:val>
                                            <p:strVal val="#ppt_w"/>
                                          </p:val>
                                        </p:tav>
                                      </p:tavLst>
                                    </p:anim>
                                    <p:anim calcmode="lin" valueType="num">
                                      <p:cBhvr>
                                        <p:cTn id="23" dur="2000" fill="hold"/>
                                        <p:tgtEl>
                                          <p:spTgt spid="9"/>
                                        </p:tgtEl>
                                        <p:attrNameLst>
                                          <p:attrName>ppt_h</p:attrName>
                                        </p:attrNameLst>
                                      </p:cBhvr>
                                      <p:tavLst>
                                        <p:tav tm="0">
                                          <p:val>
                                            <p:fltVal val="0"/>
                                          </p:val>
                                        </p:tav>
                                        <p:tav tm="100000">
                                          <p:val>
                                            <p:strVal val="#ppt_h"/>
                                          </p:val>
                                        </p:tav>
                                      </p:tavLst>
                                    </p:anim>
                                    <p:anim calcmode="lin" valueType="num">
                                      <p:cBhvr>
                                        <p:cTn id="24" dur="2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5" dur="2000" fill="hold"/>
                                        <p:tgtEl>
                                          <p:spTgt spid="9"/>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2000" fill="hold"/>
                                        <p:tgtEl>
                                          <p:spTgt spid="11"/>
                                        </p:tgtEl>
                                        <p:attrNameLst>
                                          <p:attrName>ppt_w</p:attrName>
                                        </p:attrNameLst>
                                      </p:cBhvr>
                                      <p:tavLst>
                                        <p:tav tm="0">
                                          <p:val>
                                            <p:fltVal val="0"/>
                                          </p:val>
                                        </p:tav>
                                        <p:tav tm="100000">
                                          <p:val>
                                            <p:strVal val="#ppt_w"/>
                                          </p:val>
                                        </p:tav>
                                      </p:tavLst>
                                    </p:anim>
                                    <p:anim calcmode="lin" valueType="num">
                                      <p:cBhvr>
                                        <p:cTn id="29" dur="2000" fill="hold"/>
                                        <p:tgtEl>
                                          <p:spTgt spid="11"/>
                                        </p:tgtEl>
                                        <p:attrNameLst>
                                          <p:attrName>ppt_h</p:attrName>
                                        </p:attrNameLst>
                                      </p:cBhvr>
                                      <p:tavLst>
                                        <p:tav tm="0">
                                          <p:val>
                                            <p:fltVal val="0"/>
                                          </p:val>
                                        </p:tav>
                                        <p:tav tm="100000">
                                          <p:val>
                                            <p:strVal val="#ppt_h"/>
                                          </p:val>
                                        </p:tav>
                                      </p:tavLst>
                                    </p:anim>
                                    <p:anim calcmode="lin" valueType="num">
                                      <p:cBhvr>
                                        <p:cTn id="30" dur="2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11"/>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000" fill="hold"/>
                                        <p:tgtEl>
                                          <p:spTgt spid="14"/>
                                        </p:tgtEl>
                                        <p:attrNameLst>
                                          <p:attrName>ppt_w</p:attrName>
                                        </p:attrNameLst>
                                      </p:cBhvr>
                                      <p:tavLst>
                                        <p:tav tm="0">
                                          <p:val>
                                            <p:fltVal val="0"/>
                                          </p:val>
                                        </p:tav>
                                        <p:tav tm="100000">
                                          <p:val>
                                            <p:strVal val="#ppt_w"/>
                                          </p:val>
                                        </p:tav>
                                      </p:tavLst>
                                    </p:anim>
                                    <p:anim calcmode="lin" valueType="num">
                                      <p:cBhvr>
                                        <p:cTn id="35" dur="2000" fill="hold"/>
                                        <p:tgtEl>
                                          <p:spTgt spid="14"/>
                                        </p:tgtEl>
                                        <p:attrNameLst>
                                          <p:attrName>ppt_h</p:attrName>
                                        </p:attrNameLst>
                                      </p:cBhvr>
                                      <p:tavLst>
                                        <p:tav tm="0">
                                          <p:val>
                                            <p:fltVal val="0"/>
                                          </p:val>
                                        </p:tav>
                                        <p:tav tm="100000">
                                          <p:val>
                                            <p:strVal val="#ppt_h"/>
                                          </p:val>
                                        </p:tav>
                                      </p:tavLst>
                                    </p:anim>
                                    <p:anim calcmode="lin" valueType="num">
                                      <p:cBhvr>
                                        <p:cTn id="36" dur="2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7" dur="2000" fill="hold"/>
                                        <p:tgtEl>
                                          <p:spTgt spid="1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325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375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20" grpId="0" animBg="1"/>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367538" cy="5143499"/>
          </a:xfrm>
          <a:prstGeom prst="rect">
            <a:avLst/>
          </a:prstGeom>
          <a:ln>
            <a:noFill/>
          </a:ln>
        </p:spPr>
      </p:pic>
      <p:pic>
        <p:nvPicPr>
          <p:cNvPr id="3" name="Picture 2" descr="e:\program files\360se6\User Data\temp\6599-110PQ50240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2548"/>
            <a:ext cx="3347863" cy="512095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367538" y="0"/>
            <a:ext cx="3456384" cy="5143500"/>
          </a:xfrm>
          <a:prstGeom prst="rect">
            <a:avLst/>
          </a:prstGeom>
          <a:solidFill>
            <a:srgbClr val="A18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椭圆 4"/>
          <p:cNvSpPr/>
          <p:nvPr/>
        </p:nvSpPr>
        <p:spPr>
          <a:xfrm>
            <a:off x="1762100" y="195486"/>
            <a:ext cx="4610100" cy="4610100"/>
          </a:xfrm>
          <a:prstGeom prst="ellipse">
            <a:avLst/>
          </a:prstGeom>
          <a:solidFill>
            <a:srgbClr val="262A3E"/>
          </a:solidFill>
          <a:ln w="76200">
            <a:solidFill>
              <a:srgbClr val="A18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椭圆 5"/>
          <p:cNvSpPr/>
          <p:nvPr/>
        </p:nvSpPr>
        <p:spPr>
          <a:xfrm>
            <a:off x="2140607" y="573993"/>
            <a:ext cx="3853086" cy="3853086"/>
          </a:xfrm>
          <a:prstGeom prst="ellipse">
            <a:avLst/>
          </a:prstGeom>
          <a:solidFill>
            <a:srgbClr val="A1835E"/>
          </a:solidFill>
          <a:ln w="76200">
            <a:solidFill>
              <a:srgbClr val="A18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矩形 6"/>
          <p:cNvSpPr/>
          <p:nvPr/>
        </p:nvSpPr>
        <p:spPr>
          <a:xfrm>
            <a:off x="2295530" y="1419622"/>
            <a:ext cx="3600400" cy="1015663"/>
          </a:xfrm>
          <a:prstGeom prst="rect">
            <a:avLst/>
          </a:prstGeom>
        </p:spPr>
        <p:txBody>
          <a:bodyPr wrap="square">
            <a:spAutoFit/>
          </a:bodyPr>
          <a:lstStyle/>
          <a:p>
            <a:pPr algn="ctr"/>
            <a:r>
              <a:rPr lang="zh-CN" altLang="en-US" sz="2400" b="1" dirty="0" smtClean="0">
                <a:solidFill>
                  <a:srgbClr val="262A3E"/>
                </a:solidFill>
                <a:latin typeface="微软雅黑" panose="020B0503020204020204" pitchFamily="34" charset="-122"/>
                <a:ea typeface="微软雅黑" panose="020B0503020204020204" pitchFamily="34" charset="-122"/>
              </a:rPr>
              <a:t>引用一句话</a:t>
            </a:r>
            <a:endParaRPr lang="en-US" altLang="zh-CN" sz="2400" b="1" dirty="0" smtClean="0">
              <a:solidFill>
                <a:srgbClr val="262A3E"/>
              </a:solidFill>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生活是一种绵延不绝的渴望，渴望不断上升，变得更伟大而高贵 </a:t>
            </a:r>
            <a:endParaRPr lang="en-US" altLang="zh-CN" sz="1200" dirty="0" smtClean="0">
              <a:latin typeface="微软雅黑" panose="020B0503020204020204" pitchFamily="34" charset="-122"/>
              <a:ea typeface="微软雅黑" panose="020B0503020204020204" pitchFamily="34" charset="-122"/>
            </a:endParaRPr>
          </a:p>
          <a:p>
            <a:pPr algn="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杜迦尔（</a:t>
            </a:r>
            <a:r>
              <a:rPr lang="en-US" altLang="zh-CN" sz="1200" dirty="0" smtClean="0">
                <a:latin typeface="微软雅黑" panose="020B0503020204020204" pitchFamily="34" charset="-122"/>
                <a:ea typeface="微软雅黑" panose="020B0503020204020204" pitchFamily="34" charset="-122"/>
              </a:rPr>
              <a:t>1937</a:t>
            </a:r>
            <a:r>
              <a:rPr lang="zh-CN" altLang="en-US" sz="1200" dirty="0" smtClean="0">
                <a:latin typeface="微软雅黑" panose="020B0503020204020204" pitchFamily="34" charset="-122"/>
                <a:ea typeface="微软雅黑" panose="020B0503020204020204" pitchFamily="34" charset="-122"/>
              </a:rPr>
              <a:t>年诺贝尔文学奖获得者）</a:t>
            </a:r>
            <a:endParaRPr lang="zh-CN" altLang="en-US" sz="1200" dirty="0">
              <a:latin typeface="微软雅黑" panose="020B0503020204020204" pitchFamily="34" charset="-122"/>
              <a:ea typeface="微软雅黑" panose="020B0503020204020204" pitchFamily="34" charset="-122"/>
            </a:endParaRPr>
          </a:p>
        </p:txBody>
      </p:sp>
      <p:sp>
        <p:nvSpPr>
          <p:cNvPr id="8" name="矩形 7"/>
          <p:cNvSpPr/>
          <p:nvPr/>
        </p:nvSpPr>
        <p:spPr>
          <a:xfrm>
            <a:off x="2223522" y="2499742"/>
            <a:ext cx="3672408" cy="1015663"/>
          </a:xfrm>
          <a:prstGeom prst="rect">
            <a:avLst/>
          </a:prstGeom>
        </p:spPr>
        <p:txBody>
          <a:bodyPr wrap="square">
            <a:spAutoFit/>
          </a:bodyPr>
          <a:lstStyle/>
          <a:p>
            <a:r>
              <a:rPr lang="zh-CN" altLang="en-US" sz="1200" dirty="0" smtClean="0">
                <a:latin typeface="微软雅黑" panose="020B0503020204020204" pitchFamily="34" charset="-122"/>
                <a:ea typeface="微软雅黑" panose="020B0503020204020204" pitchFamily="34" charset="-122"/>
              </a:rPr>
              <a:t>每一位对生活有追求，对工作有要求，对家具有追逐，希望不断上升的人，我们称之为</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3600" b="1" dirty="0" smtClean="0">
                <a:solidFill>
                  <a:srgbClr val="262A3E"/>
                </a:solidFill>
                <a:latin typeface="微软雅黑" panose="020B0503020204020204" pitchFamily="34" charset="-122"/>
                <a:ea typeface="微软雅黑" panose="020B0503020204020204" pitchFamily="34" charset="-122"/>
              </a:rPr>
              <a:t>“升活家” </a:t>
            </a:r>
            <a:endParaRPr lang="zh-CN" altLang="en-US" sz="3600" b="1" dirty="0">
              <a:solidFill>
                <a:srgbClr val="262A3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55696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文本框 4"/>
          <p:cNvSpPr txBox="1"/>
          <p:nvPr/>
        </p:nvSpPr>
        <p:spPr>
          <a:xfrm>
            <a:off x="1763688" y="3026445"/>
            <a:ext cx="5660571" cy="769441"/>
          </a:xfrm>
          <a:prstGeom prst="rect">
            <a:avLst/>
          </a:prstGeom>
          <a:noFill/>
        </p:spPr>
        <p:txBody>
          <a:bodyPr wrap="square" rtlCol="0">
            <a:spAutoFit/>
          </a:bodyPr>
          <a:lstStyle/>
          <a:p>
            <a:pPr algn="ctr"/>
            <a:r>
              <a:rPr lang="en-US" altLang="zh-CN" sz="4400" spc="500" dirty="0" smtClean="0">
                <a:solidFill>
                  <a:schemeClr val="bg1"/>
                </a:solidFill>
                <a:latin typeface="Impact" panose="020B0806030902050204" pitchFamily="34" charset="0"/>
                <a:ea typeface="微软雅黑" panose="020B0503020204020204" pitchFamily="34" charset="-122"/>
              </a:rPr>
              <a:t>THANKS</a:t>
            </a:r>
            <a:endParaRPr lang="zh-CN" altLang="en-US" sz="4400" spc="500" dirty="0" smtClean="0">
              <a:solidFill>
                <a:schemeClr val="bg1"/>
              </a:solidFill>
              <a:latin typeface="Impact" panose="020B0806030902050204" pitchFamily="34" charset="0"/>
              <a:ea typeface="微软雅黑" panose="020B0503020204020204" pitchFamily="34" charset="-122"/>
            </a:endParaRPr>
          </a:p>
        </p:txBody>
      </p:sp>
      <p:cxnSp>
        <p:nvCxnSpPr>
          <p:cNvPr id="3" name="直接连接符 2"/>
          <p:cNvCxnSpPr/>
          <p:nvPr/>
        </p:nvCxnSpPr>
        <p:spPr>
          <a:xfrm>
            <a:off x="0" y="3848311"/>
            <a:ext cx="3779002"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5255568" y="3856777"/>
            <a:ext cx="3888432"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45005" y="3720103"/>
            <a:ext cx="1031051" cy="261610"/>
          </a:xfrm>
          <a:prstGeom prst="rect">
            <a:avLst/>
          </a:prstGeom>
          <a:noFill/>
        </p:spPr>
        <p:txBody>
          <a:bodyPr wrap="none" rtlCol="0">
            <a:spAutoFit/>
          </a:bodyPr>
          <a:lstStyle/>
          <a:p>
            <a:r>
              <a:rPr lang="zh-CN" altLang="en-US" sz="1100" dirty="0" smtClean="0">
                <a:solidFill>
                  <a:schemeClr val="bg1"/>
                </a:solidFill>
                <a:latin typeface="微软雅黑" pitchFamily="34" charset="-122"/>
                <a:ea typeface="微软雅黑" pitchFamily="34" charset="-122"/>
              </a:rPr>
              <a:t>感谢大家观看</a:t>
            </a:r>
            <a:endParaRPr lang="zh-CN" altLang="en-US" sz="1100" dirty="0">
              <a:solidFill>
                <a:schemeClr val="bg1"/>
              </a:solidFill>
              <a:latin typeface="微软雅黑" pitchFamily="34" charset="-122"/>
              <a:ea typeface="微软雅黑" pitchFamily="34" charset="-122"/>
            </a:endParaRPr>
          </a:p>
        </p:txBody>
      </p:sp>
      <p:sp>
        <p:nvSpPr>
          <p:cNvPr id="6" name="矩形 5"/>
          <p:cNvSpPr/>
          <p:nvPr/>
        </p:nvSpPr>
        <p:spPr>
          <a:xfrm>
            <a:off x="2555776" y="3981713"/>
            <a:ext cx="4211960" cy="246221"/>
          </a:xfrm>
          <a:prstGeom prst="rect">
            <a:avLst/>
          </a:prstGeom>
        </p:spPr>
        <p:txBody>
          <a:bodyPr wrap="square">
            <a:spAutoFit/>
          </a:bodyPr>
          <a:lstStyle/>
          <a:p>
            <a:pPr algn="dist"/>
            <a:r>
              <a:rPr lang="en-US" altLang="zh-CN" sz="1000" dirty="0" smtClean="0">
                <a:solidFill>
                  <a:schemeClr val="bg1"/>
                </a:solidFill>
                <a:latin typeface="Bernard MT Condensed" pitchFamily="18" charset="0"/>
              </a:rPr>
              <a:t>Thank you for watching</a:t>
            </a:r>
            <a:endParaRPr lang="zh-CN" altLang="en-US" sz="1000" dirty="0">
              <a:solidFill>
                <a:schemeClr val="bg1"/>
              </a:solidFill>
              <a:latin typeface="Bernard MT Condensed" pitchFamily="18" charset="0"/>
            </a:endParaRPr>
          </a:p>
        </p:txBody>
      </p:sp>
    </p:spTree>
    <p:extLst>
      <p:ext uri="{BB962C8B-B14F-4D97-AF65-F5344CB8AC3E}">
        <p14:creationId xmlns:p14="http://schemas.microsoft.com/office/powerpoint/2010/main" val="16339166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2495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014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92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979712" y="522474"/>
            <a:ext cx="5112568" cy="287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4"/>
          <p:cNvGrpSpPr/>
          <p:nvPr/>
        </p:nvGrpSpPr>
        <p:grpSpPr>
          <a:xfrm>
            <a:off x="827584" y="3999423"/>
            <a:ext cx="7467870" cy="400110"/>
            <a:chOff x="827584" y="3467784"/>
            <a:chExt cx="7467870" cy="400110"/>
          </a:xfrm>
        </p:grpSpPr>
        <p:sp>
          <p:nvSpPr>
            <p:cNvPr id="6" name="矩形 5"/>
            <p:cNvSpPr/>
            <p:nvPr/>
          </p:nvSpPr>
          <p:spPr>
            <a:xfrm>
              <a:off x="3936731" y="3467784"/>
              <a:ext cx="1210588" cy="400110"/>
            </a:xfrm>
            <a:prstGeom prst="rect">
              <a:avLst/>
            </a:prstGeom>
          </p:spPr>
          <p:txBody>
            <a:bodyPr wrap="none">
              <a:spAutoFit/>
            </a:bodyPr>
            <a:lstStyle/>
            <a:p>
              <a:r>
                <a:rPr lang="zh-CN" altLang="en-US" sz="2000" dirty="0" smtClean="0">
                  <a:solidFill>
                    <a:srgbClr val="635858"/>
                  </a:solidFill>
                  <a:latin typeface="微软雅黑" panose="020B0503020204020204" pitchFamily="34" charset="-122"/>
                  <a:ea typeface="微软雅黑" panose="020B0503020204020204" pitchFamily="34" charset="-122"/>
                </a:rPr>
                <a:t>温馨提示</a:t>
              </a:r>
              <a:endParaRPr lang="zh-CN" altLang="en-US" sz="2000" dirty="0">
                <a:solidFill>
                  <a:srgbClr val="635858"/>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5147319" y="3654587"/>
              <a:ext cx="3148135" cy="0"/>
            </a:xfrm>
            <a:prstGeom prst="line">
              <a:avLst/>
            </a:prstGeom>
            <a:ln>
              <a:solidFill>
                <a:srgbClr val="635858"/>
              </a:solidFill>
              <a:tail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827584" y="3654587"/>
              <a:ext cx="3109892" cy="0"/>
            </a:xfrm>
            <a:prstGeom prst="line">
              <a:avLst/>
            </a:prstGeom>
            <a:ln>
              <a:solidFill>
                <a:srgbClr val="635858"/>
              </a:solidFill>
              <a:tailEnd type="ova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729563" y="4399533"/>
            <a:ext cx="5624923" cy="477054"/>
          </a:xfrm>
          <a:prstGeom prst="rect">
            <a:avLst/>
          </a:prstGeom>
        </p:spPr>
        <p:txBody>
          <a:bodyPr wrap="square">
            <a:spAutoFit/>
          </a:bodyPr>
          <a:lstStyle/>
          <a:p>
            <a:pPr algn="ctr"/>
            <a:r>
              <a:rPr lang="zh-CN" altLang="en-US" sz="1100" dirty="0" smtClean="0">
                <a:solidFill>
                  <a:srgbClr val="635858"/>
                </a:solidFill>
                <a:latin typeface="微软雅黑" panose="020B0503020204020204" pitchFamily="34" charset="-122"/>
                <a:ea typeface="微软雅黑" panose="020B0503020204020204" pitchFamily="34" charset="-122"/>
              </a:rPr>
              <a:t>更改图片方法讲解</a:t>
            </a:r>
            <a:endParaRPr lang="en-US" altLang="zh-CN" sz="1100" dirty="0" smtClean="0">
              <a:solidFill>
                <a:srgbClr val="635858"/>
              </a:solidFill>
              <a:latin typeface="微软雅黑" panose="020B0503020204020204" pitchFamily="34" charset="-122"/>
              <a:ea typeface="微软雅黑" panose="020B0503020204020204" pitchFamily="34" charset="-122"/>
            </a:endParaRPr>
          </a:p>
          <a:p>
            <a:pPr algn="ctr"/>
            <a:r>
              <a:rPr lang="zh-CN" altLang="en-US" sz="700" dirty="0" smtClean="0">
                <a:solidFill>
                  <a:srgbClr val="635858"/>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700" dirty="0" smtClean="0">
              <a:solidFill>
                <a:srgbClr val="635858"/>
              </a:solidFill>
              <a:latin typeface="微软雅黑" panose="020B0503020204020204" pitchFamily="34" charset="-122"/>
              <a:ea typeface="微软雅黑" panose="020B0503020204020204" pitchFamily="34" charset="-122"/>
            </a:endParaRPr>
          </a:p>
          <a:p>
            <a:pPr algn="ctr"/>
            <a:r>
              <a:rPr lang="zh-CN" altLang="en-US" sz="700" dirty="0" smtClean="0">
                <a:solidFill>
                  <a:srgbClr val="635858"/>
                </a:solidFill>
                <a:latin typeface="微软雅黑" panose="020B0503020204020204" pitchFamily="34" charset="-122"/>
                <a:ea typeface="微软雅黑" panose="020B0503020204020204" pitchFamily="34" charset="-122"/>
              </a:rPr>
              <a:t>（备注，建议使用图片前先将图片裁剪成如图差不多的长方形，图片不会变形）</a:t>
            </a:r>
            <a:endParaRPr lang="zh-CN" altLang="en-US" sz="700" dirty="0">
              <a:solidFill>
                <a:srgbClr val="63585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8127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000"/>
                                        <p:tgtEl>
                                          <p:spTgt spid="5"/>
                                        </p:tgtEl>
                                      </p:cBhvr>
                                    </p:animEffect>
                                  </p:childTnLst>
                                </p:cTn>
                              </p:par>
                            </p:childTnLst>
                          </p:cTn>
                        </p:par>
                        <p:par>
                          <p:cTn id="12" fill="hold">
                            <p:stCondLst>
                              <p:cond delay="15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剪去单角的矩形 47"/>
          <p:cNvSpPr/>
          <p:nvPr/>
        </p:nvSpPr>
        <p:spPr>
          <a:xfrm>
            <a:off x="1271753" y="915566"/>
            <a:ext cx="1598243" cy="2842916"/>
          </a:xfrm>
          <a:prstGeom prst="snip1Rect">
            <a:avLst/>
          </a:prstGeom>
          <a:solidFill>
            <a:srgbClr val="F97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剪去单角的矩形 48"/>
          <p:cNvSpPr/>
          <p:nvPr/>
        </p:nvSpPr>
        <p:spPr>
          <a:xfrm flipH="1">
            <a:off x="2949909" y="922934"/>
            <a:ext cx="1598243" cy="2842916"/>
          </a:xfrm>
          <a:prstGeom prst="snip1Rect">
            <a:avLst/>
          </a:prstGeom>
          <a:solidFill>
            <a:srgbClr val="92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剪去单角的矩形 49"/>
          <p:cNvSpPr/>
          <p:nvPr/>
        </p:nvSpPr>
        <p:spPr>
          <a:xfrm>
            <a:off x="4613006" y="921135"/>
            <a:ext cx="1598243" cy="2842916"/>
          </a:xfrm>
          <a:prstGeom prst="snip1Rect">
            <a:avLst/>
          </a:prstGeom>
          <a:solidFill>
            <a:srgbClr val="E74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剪去单角的矩形 50"/>
          <p:cNvSpPr/>
          <p:nvPr/>
        </p:nvSpPr>
        <p:spPr>
          <a:xfrm flipH="1">
            <a:off x="6278565" y="916668"/>
            <a:ext cx="1598243" cy="2842916"/>
          </a:xfrm>
          <a:prstGeom prst="snip1Rect">
            <a:avLst/>
          </a:prstGeom>
          <a:solidFill>
            <a:srgbClr val="38B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4604619" y="1382444"/>
            <a:ext cx="1606721" cy="2255047"/>
          </a:xfrm>
          <a:custGeom>
            <a:avLst/>
            <a:gdLst>
              <a:gd name="connsiteX0" fmla="*/ 0 w 1447800"/>
              <a:gd name="connsiteY0" fmla="*/ 2032000 h 2032000"/>
              <a:gd name="connsiteX1" fmla="*/ 1447800 w 1447800"/>
              <a:gd name="connsiteY1" fmla="*/ 1176867 h 2032000"/>
              <a:gd name="connsiteX2" fmla="*/ 1447800 w 1447800"/>
              <a:gd name="connsiteY2" fmla="*/ 0 h 2032000"/>
              <a:gd name="connsiteX3" fmla="*/ 0 w 1447800"/>
              <a:gd name="connsiteY3" fmla="*/ 711200 h 2032000"/>
              <a:gd name="connsiteX4" fmla="*/ 0 w 1447800"/>
              <a:gd name="connsiteY4" fmla="*/ 203200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032000">
                <a:moveTo>
                  <a:pt x="0" y="2032000"/>
                </a:moveTo>
                <a:lnTo>
                  <a:pt x="1447800" y="1176867"/>
                </a:lnTo>
                <a:lnTo>
                  <a:pt x="1447800" y="0"/>
                </a:lnTo>
                <a:lnTo>
                  <a:pt x="0" y="711200"/>
                </a:lnTo>
                <a:lnTo>
                  <a:pt x="0" y="2032000"/>
                </a:lnTo>
                <a:close/>
              </a:path>
            </a:pathLst>
          </a:custGeom>
          <a:blipFill dpi="0" rotWithShape="0">
            <a:blip r:embed="rId3">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flipH="1">
            <a:off x="6277647" y="1382444"/>
            <a:ext cx="1606721" cy="2255047"/>
          </a:xfrm>
          <a:custGeom>
            <a:avLst/>
            <a:gdLst>
              <a:gd name="connsiteX0" fmla="*/ 0 w 1447800"/>
              <a:gd name="connsiteY0" fmla="*/ 2032000 h 2032000"/>
              <a:gd name="connsiteX1" fmla="*/ 1447800 w 1447800"/>
              <a:gd name="connsiteY1" fmla="*/ 1176867 h 2032000"/>
              <a:gd name="connsiteX2" fmla="*/ 1447800 w 1447800"/>
              <a:gd name="connsiteY2" fmla="*/ 0 h 2032000"/>
              <a:gd name="connsiteX3" fmla="*/ 0 w 1447800"/>
              <a:gd name="connsiteY3" fmla="*/ 711200 h 2032000"/>
              <a:gd name="connsiteX4" fmla="*/ 0 w 1447800"/>
              <a:gd name="connsiteY4" fmla="*/ 203200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032000">
                <a:moveTo>
                  <a:pt x="0" y="2032000"/>
                </a:moveTo>
                <a:lnTo>
                  <a:pt x="1447800" y="1176867"/>
                </a:lnTo>
                <a:lnTo>
                  <a:pt x="1447800" y="0"/>
                </a:lnTo>
                <a:lnTo>
                  <a:pt x="0" y="711200"/>
                </a:lnTo>
                <a:lnTo>
                  <a:pt x="0" y="2032000"/>
                </a:lnTo>
                <a:close/>
              </a:path>
            </a:pathLst>
          </a:custGeom>
          <a:blipFill dpi="0" rotWithShape="0">
            <a:blip r:embed="rId4">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53"/>
          <p:cNvSpPr/>
          <p:nvPr/>
        </p:nvSpPr>
        <p:spPr>
          <a:xfrm>
            <a:off x="2951265" y="1328875"/>
            <a:ext cx="1596887" cy="2272748"/>
          </a:xfrm>
          <a:custGeom>
            <a:avLst/>
            <a:gdLst>
              <a:gd name="connsiteX0" fmla="*/ 13252 w 1596887"/>
              <a:gd name="connsiteY0" fmla="*/ 0 h 2272748"/>
              <a:gd name="connsiteX1" fmla="*/ 1596887 w 1596887"/>
              <a:gd name="connsiteY1" fmla="*/ 788505 h 2272748"/>
              <a:gd name="connsiteX2" fmla="*/ 1596887 w 1596887"/>
              <a:gd name="connsiteY2" fmla="*/ 2272748 h 2272748"/>
              <a:gd name="connsiteX3" fmla="*/ 0 w 1596887"/>
              <a:gd name="connsiteY3" fmla="*/ 1484244 h 2272748"/>
              <a:gd name="connsiteX4" fmla="*/ 13252 w 1596887"/>
              <a:gd name="connsiteY4" fmla="*/ 0 h 227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887" h="2272748">
                <a:moveTo>
                  <a:pt x="13252" y="0"/>
                </a:moveTo>
                <a:lnTo>
                  <a:pt x="1596887" y="788505"/>
                </a:lnTo>
                <a:lnTo>
                  <a:pt x="1596887" y="2272748"/>
                </a:lnTo>
                <a:lnTo>
                  <a:pt x="0" y="1484244"/>
                </a:lnTo>
                <a:cubicBezTo>
                  <a:pt x="2209" y="982870"/>
                  <a:pt x="4417" y="481496"/>
                  <a:pt x="13252" y="0"/>
                </a:cubicBezTo>
                <a:close/>
              </a:path>
            </a:pathLst>
          </a:custGeom>
          <a:blipFill dpi="0" rotWithShape="0">
            <a:blip r:embed="rId5">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flipH="1">
            <a:off x="1273109" y="1350967"/>
            <a:ext cx="1596887" cy="2272748"/>
          </a:xfrm>
          <a:custGeom>
            <a:avLst/>
            <a:gdLst>
              <a:gd name="connsiteX0" fmla="*/ 13252 w 1596887"/>
              <a:gd name="connsiteY0" fmla="*/ 0 h 2272748"/>
              <a:gd name="connsiteX1" fmla="*/ 1596887 w 1596887"/>
              <a:gd name="connsiteY1" fmla="*/ 788505 h 2272748"/>
              <a:gd name="connsiteX2" fmla="*/ 1596887 w 1596887"/>
              <a:gd name="connsiteY2" fmla="*/ 2272748 h 2272748"/>
              <a:gd name="connsiteX3" fmla="*/ 0 w 1596887"/>
              <a:gd name="connsiteY3" fmla="*/ 1484244 h 2272748"/>
              <a:gd name="connsiteX4" fmla="*/ 13252 w 1596887"/>
              <a:gd name="connsiteY4" fmla="*/ 0 h 227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887" h="2272748">
                <a:moveTo>
                  <a:pt x="13252" y="0"/>
                </a:moveTo>
                <a:lnTo>
                  <a:pt x="1596887" y="788505"/>
                </a:lnTo>
                <a:lnTo>
                  <a:pt x="1596887" y="2272748"/>
                </a:lnTo>
                <a:lnTo>
                  <a:pt x="0" y="1484244"/>
                </a:lnTo>
                <a:cubicBezTo>
                  <a:pt x="2209" y="982870"/>
                  <a:pt x="4417" y="481496"/>
                  <a:pt x="13252" y="0"/>
                </a:cubicBezTo>
                <a:close/>
              </a:path>
            </a:pathLst>
          </a:custGeom>
          <a:blipFill dpi="0" rotWithShape="0">
            <a:blip r:embed="rId6">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827584" y="3783399"/>
            <a:ext cx="7467870" cy="400110"/>
            <a:chOff x="827584" y="3467784"/>
            <a:chExt cx="7467870" cy="400110"/>
          </a:xfrm>
        </p:grpSpPr>
        <p:sp>
          <p:nvSpPr>
            <p:cNvPr id="57" name="矩形 56"/>
            <p:cNvSpPr/>
            <p:nvPr/>
          </p:nvSpPr>
          <p:spPr>
            <a:xfrm>
              <a:off x="3936731" y="3467784"/>
              <a:ext cx="1210588" cy="400110"/>
            </a:xfrm>
            <a:prstGeom prst="rect">
              <a:avLst/>
            </a:prstGeom>
          </p:spPr>
          <p:txBody>
            <a:bodyPr wrap="none">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更改图片</a:t>
              </a:r>
            </a:p>
          </p:txBody>
        </p:sp>
        <p:cxnSp>
          <p:nvCxnSpPr>
            <p:cNvPr id="58" name="直接连接符 57"/>
            <p:cNvCxnSpPr/>
            <p:nvPr/>
          </p:nvCxnSpPr>
          <p:spPr>
            <a:xfrm>
              <a:off x="5147319" y="3654587"/>
              <a:ext cx="3148135"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827584" y="3654587"/>
              <a:ext cx="3109892"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0" name="矩形 59"/>
          <p:cNvSpPr/>
          <p:nvPr/>
        </p:nvSpPr>
        <p:spPr>
          <a:xfrm>
            <a:off x="1735690" y="4100468"/>
            <a:ext cx="5624923" cy="415498"/>
          </a:xfrm>
          <a:prstGeom prst="rect">
            <a:avLst/>
          </a:prstGeom>
        </p:spPr>
        <p:txBody>
          <a:bodyPr wrap="square">
            <a:spAutoFit/>
          </a:bodyPr>
          <a:lstStyle/>
          <a:p>
            <a:pPr algn="ctr"/>
            <a:r>
              <a:rPr lang="zh-CN" altLang="en-US" sz="1050" dirty="0" smtClean="0">
                <a:solidFill>
                  <a:schemeClr val="tx1">
                    <a:lumMod val="50000"/>
                    <a:lumOff val="50000"/>
                  </a:schemeClr>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105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050" dirty="0" smtClean="0">
                <a:solidFill>
                  <a:schemeClr val="tx1">
                    <a:lumMod val="50000"/>
                    <a:lumOff val="50000"/>
                  </a:schemeClr>
                </a:solidFill>
                <a:latin typeface="微软雅黑" panose="020B0503020204020204" pitchFamily="34" charset="-122"/>
                <a:ea typeface="微软雅黑" panose="020B0503020204020204" pitchFamily="34" charset="-122"/>
              </a:rPr>
              <a:t>（备注，建议使用图片前先将图片裁剪成如图差不多的长方形，图片不会变形）</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矩形 63"/>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65"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66" name="直接连接符 65"/>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8733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1000"/>
                                        <p:tgtEl>
                                          <p:spTgt spid="5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1000"/>
                                        <p:tgtEl>
                                          <p:spTgt spid="54"/>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1000"/>
                                        <p:tgtEl>
                                          <p:spTgt spid="5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left)">
                                      <p:cBhvr>
                                        <p:cTn id="31" dur="1000"/>
                                        <p:tgtEl>
                                          <p:spTgt spid="53"/>
                                        </p:tgtEl>
                                      </p:cBhvr>
                                    </p:animEffect>
                                  </p:childTnLst>
                                </p:cTn>
                              </p:par>
                            </p:childTnLst>
                          </p:cTn>
                        </p:par>
                        <p:par>
                          <p:cTn id="32" fill="hold">
                            <p:stCondLst>
                              <p:cond delay="4000"/>
                            </p:stCondLst>
                            <p:childTnLst>
                              <p:par>
                                <p:cTn id="33" presetID="16" presetClass="entr" presetSubtype="37"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barn(outVertical)">
                                      <p:cBhvr>
                                        <p:cTn id="35" dur="1000"/>
                                        <p:tgtEl>
                                          <p:spTgt spid="56"/>
                                        </p:tgtEl>
                                      </p:cBhvr>
                                    </p:animEffect>
                                  </p:childTnLst>
                                </p:cTn>
                              </p:par>
                            </p:childTnLst>
                          </p:cTn>
                        </p:par>
                        <p:par>
                          <p:cTn id="36" fill="hold">
                            <p:stCondLst>
                              <p:cond delay="50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60"/>
                                        </p:tgtEl>
                                        <p:attrNameLst>
                                          <p:attrName>ppt_y</p:attrName>
                                        </p:attrNameLst>
                                      </p:cBhvr>
                                      <p:tavLst>
                                        <p:tav tm="0">
                                          <p:val>
                                            <p:strVal val="#ppt_y"/>
                                          </p:val>
                                        </p:tav>
                                        <p:tav tm="100000">
                                          <p:val>
                                            <p:strVal val="#ppt_y"/>
                                          </p:val>
                                        </p:tav>
                                      </p:tavLst>
                                    </p:anim>
                                    <p:anim calcmode="lin" valueType="num">
                                      <p:cBhvr>
                                        <p:cTn id="41"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3603" y="2341231"/>
            <a:ext cx="4055935" cy="136815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lumMod val="75000"/>
                </a:schemeClr>
              </a:solidFill>
            </a:endParaRPr>
          </a:p>
        </p:txBody>
      </p:sp>
      <p:sp>
        <p:nvSpPr>
          <p:cNvPr id="3" name="矩形 2"/>
          <p:cNvSpPr/>
          <p:nvPr/>
        </p:nvSpPr>
        <p:spPr>
          <a:xfrm>
            <a:off x="4627230" y="2341231"/>
            <a:ext cx="4055935" cy="136815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lumMod val="75000"/>
                </a:schemeClr>
              </a:solidFill>
            </a:endParaRPr>
          </a:p>
        </p:txBody>
      </p:sp>
      <p:sp>
        <p:nvSpPr>
          <p:cNvPr id="4" name="矩形 3"/>
          <p:cNvSpPr/>
          <p:nvPr/>
        </p:nvSpPr>
        <p:spPr>
          <a:xfrm>
            <a:off x="474253" y="910364"/>
            <a:ext cx="4055935" cy="136815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lumMod val="75000"/>
                </a:schemeClr>
              </a:solidFill>
            </a:endParaRPr>
          </a:p>
        </p:txBody>
      </p:sp>
      <p:sp>
        <p:nvSpPr>
          <p:cNvPr id="5" name="矩形 4"/>
          <p:cNvSpPr/>
          <p:nvPr/>
        </p:nvSpPr>
        <p:spPr>
          <a:xfrm>
            <a:off x="4617880" y="910364"/>
            <a:ext cx="4055935" cy="136815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lumMod val="75000"/>
                </a:schemeClr>
              </a:solidFill>
            </a:endParaRPr>
          </a:p>
        </p:txBody>
      </p:sp>
      <p:grpSp>
        <p:nvGrpSpPr>
          <p:cNvPr id="6" name="组合 5"/>
          <p:cNvGrpSpPr/>
          <p:nvPr/>
        </p:nvGrpSpPr>
        <p:grpSpPr>
          <a:xfrm>
            <a:off x="474253" y="1918476"/>
            <a:ext cx="4055935" cy="360040"/>
            <a:chOff x="467544" y="2139702"/>
            <a:chExt cx="4055935" cy="360040"/>
          </a:xfrm>
        </p:grpSpPr>
        <p:grpSp>
          <p:nvGrpSpPr>
            <p:cNvPr id="7" name="组合 6"/>
            <p:cNvGrpSpPr/>
            <p:nvPr/>
          </p:nvGrpSpPr>
          <p:grpSpPr>
            <a:xfrm>
              <a:off x="467544" y="2139702"/>
              <a:ext cx="4055935" cy="360040"/>
              <a:chOff x="467544" y="2067694"/>
              <a:chExt cx="4055935" cy="360040"/>
            </a:xfrm>
          </p:grpSpPr>
          <p:sp>
            <p:nvSpPr>
              <p:cNvPr id="9" name="矩形 8"/>
              <p:cNvSpPr/>
              <p:nvPr/>
            </p:nvSpPr>
            <p:spPr>
              <a:xfrm>
                <a:off x="476894" y="2067694"/>
                <a:ext cx="4046585" cy="360040"/>
              </a:xfrm>
              <a:prstGeom prst="rect">
                <a:avLst/>
              </a:prstGeom>
              <a:solidFill>
                <a:schemeClr val="tx1">
                  <a:lumMod val="95000"/>
                  <a:lumOff val="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lumMod val="75000"/>
                    </a:schemeClr>
                  </a:solidFill>
                </a:endParaRPr>
              </a:p>
            </p:txBody>
          </p:sp>
          <p:sp>
            <p:nvSpPr>
              <p:cNvPr id="10" name="矩形 39"/>
              <p:cNvSpPr/>
              <p:nvPr/>
            </p:nvSpPr>
            <p:spPr>
              <a:xfrm>
                <a:off x="467544" y="2119957"/>
                <a:ext cx="2037317" cy="246221"/>
              </a:xfrm>
              <a:prstGeom prst="rect">
                <a:avLst/>
              </a:prstGeom>
            </p:spPr>
            <p:txBody>
              <a:bodyPr wrap="square">
                <a:spAutoFit/>
              </a:bodyPr>
              <a:lstStyle/>
              <a:p>
                <a:r>
                  <a:rPr lang="en-US" altLang="zh-CN" sz="1000" dirty="0" smtClean="0">
                    <a:solidFill>
                      <a:schemeClr val="bg1">
                        <a:lumMod val="75000"/>
                      </a:schemeClr>
                    </a:solidFill>
                    <a:latin typeface="Bernard MT Condensed" pitchFamily="18" charset="0"/>
                  </a:rPr>
                  <a:t>SAMPLE TEXT HERE</a:t>
                </a:r>
                <a:endParaRPr lang="zh-CN" altLang="zh-CN" sz="1000" dirty="0">
                  <a:solidFill>
                    <a:schemeClr val="bg1">
                      <a:lumMod val="75000"/>
                    </a:schemeClr>
                  </a:solidFill>
                  <a:latin typeface="Bernard MT Condensed" pitchFamily="18" charset="0"/>
                  <a:ea typeface="Hiragino Sans GB W3" panose="020B0300000000000000" pitchFamily="34" charset="-122"/>
                </a:endParaRPr>
              </a:p>
            </p:txBody>
          </p:sp>
        </p:grpSp>
        <p:sp>
          <p:nvSpPr>
            <p:cNvPr id="8" name="KSO_Shape"/>
            <p:cNvSpPr/>
            <p:nvPr/>
          </p:nvSpPr>
          <p:spPr>
            <a:xfrm>
              <a:off x="4211960" y="2244276"/>
              <a:ext cx="192617" cy="19391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grpSp>
      <p:grpSp>
        <p:nvGrpSpPr>
          <p:cNvPr id="11" name="组合 10"/>
          <p:cNvGrpSpPr/>
          <p:nvPr/>
        </p:nvGrpSpPr>
        <p:grpSpPr>
          <a:xfrm>
            <a:off x="465787" y="3340876"/>
            <a:ext cx="4055935" cy="360040"/>
            <a:chOff x="459078" y="3562102"/>
            <a:chExt cx="4055935" cy="360040"/>
          </a:xfrm>
        </p:grpSpPr>
        <p:grpSp>
          <p:nvGrpSpPr>
            <p:cNvPr id="12" name="组合 11"/>
            <p:cNvGrpSpPr/>
            <p:nvPr/>
          </p:nvGrpSpPr>
          <p:grpSpPr>
            <a:xfrm>
              <a:off x="459078" y="3562102"/>
              <a:ext cx="4055935" cy="360040"/>
              <a:chOff x="459078" y="3490094"/>
              <a:chExt cx="4055935" cy="360040"/>
            </a:xfrm>
          </p:grpSpPr>
          <p:sp>
            <p:nvSpPr>
              <p:cNvPr id="14" name="矩形 13"/>
              <p:cNvSpPr/>
              <p:nvPr/>
            </p:nvSpPr>
            <p:spPr>
              <a:xfrm>
                <a:off x="468428" y="3490094"/>
                <a:ext cx="4046585" cy="360040"/>
              </a:xfrm>
              <a:prstGeom prst="rect">
                <a:avLst/>
              </a:prstGeom>
              <a:solidFill>
                <a:schemeClr val="tx1">
                  <a:lumMod val="95000"/>
                  <a:lumOff val="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lumMod val="75000"/>
                    </a:schemeClr>
                  </a:solidFill>
                </a:endParaRPr>
              </a:p>
            </p:txBody>
          </p:sp>
          <p:sp>
            <p:nvSpPr>
              <p:cNvPr id="15" name="矩形 39"/>
              <p:cNvSpPr/>
              <p:nvPr/>
            </p:nvSpPr>
            <p:spPr>
              <a:xfrm>
                <a:off x="459078" y="3542357"/>
                <a:ext cx="2037317" cy="246221"/>
              </a:xfrm>
              <a:prstGeom prst="rect">
                <a:avLst/>
              </a:prstGeom>
            </p:spPr>
            <p:txBody>
              <a:bodyPr wrap="square">
                <a:spAutoFit/>
              </a:bodyPr>
              <a:lstStyle/>
              <a:p>
                <a:r>
                  <a:rPr lang="en-US" altLang="zh-CN" sz="1000" dirty="0" smtClean="0">
                    <a:solidFill>
                      <a:schemeClr val="bg1">
                        <a:lumMod val="75000"/>
                      </a:schemeClr>
                    </a:solidFill>
                    <a:latin typeface="Bernard MT Condensed" pitchFamily="18" charset="0"/>
                  </a:rPr>
                  <a:t>SAMPLE TEXT HERE</a:t>
                </a:r>
                <a:endParaRPr lang="zh-CN" altLang="zh-CN" sz="1000" dirty="0">
                  <a:solidFill>
                    <a:schemeClr val="bg1">
                      <a:lumMod val="75000"/>
                    </a:schemeClr>
                  </a:solidFill>
                  <a:latin typeface="Bernard MT Condensed" pitchFamily="18" charset="0"/>
                  <a:ea typeface="Hiragino Sans GB W3" panose="020B0300000000000000" pitchFamily="34" charset="-122"/>
                </a:endParaRPr>
              </a:p>
            </p:txBody>
          </p:sp>
        </p:grpSp>
        <p:sp>
          <p:nvSpPr>
            <p:cNvPr id="13" name="KSO_Shape"/>
            <p:cNvSpPr/>
            <p:nvPr/>
          </p:nvSpPr>
          <p:spPr>
            <a:xfrm>
              <a:off x="4211960" y="3666676"/>
              <a:ext cx="192617" cy="19391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grpSp>
      <p:grpSp>
        <p:nvGrpSpPr>
          <p:cNvPr id="16" name="组合 15"/>
          <p:cNvGrpSpPr/>
          <p:nvPr/>
        </p:nvGrpSpPr>
        <p:grpSpPr>
          <a:xfrm>
            <a:off x="4622920" y="1918476"/>
            <a:ext cx="4055935" cy="360040"/>
            <a:chOff x="4616211" y="2139702"/>
            <a:chExt cx="4055935" cy="360040"/>
          </a:xfrm>
        </p:grpSpPr>
        <p:sp>
          <p:nvSpPr>
            <p:cNvPr id="17" name="矩形 16"/>
            <p:cNvSpPr/>
            <p:nvPr/>
          </p:nvSpPr>
          <p:spPr>
            <a:xfrm>
              <a:off x="4625561" y="2139702"/>
              <a:ext cx="4046585" cy="360040"/>
            </a:xfrm>
            <a:prstGeom prst="rect">
              <a:avLst/>
            </a:prstGeom>
            <a:solidFill>
              <a:schemeClr val="tx1">
                <a:lumMod val="95000"/>
                <a:lumOff val="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lumMod val="75000"/>
                  </a:schemeClr>
                </a:solidFill>
              </a:endParaRPr>
            </a:p>
          </p:txBody>
        </p:sp>
        <p:sp>
          <p:nvSpPr>
            <p:cNvPr id="18" name="矩形 39"/>
            <p:cNvSpPr/>
            <p:nvPr/>
          </p:nvSpPr>
          <p:spPr>
            <a:xfrm>
              <a:off x="4616211" y="2191965"/>
              <a:ext cx="2037317" cy="246221"/>
            </a:xfrm>
            <a:prstGeom prst="rect">
              <a:avLst/>
            </a:prstGeom>
          </p:spPr>
          <p:txBody>
            <a:bodyPr wrap="square">
              <a:spAutoFit/>
            </a:bodyPr>
            <a:lstStyle/>
            <a:p>
              <a:r>
                <a:rPr lang="en-US" altLang="zh-CN" sz="1000" dirty="0" smtClean="0">
                  <a:solidFill>
                    <a:schemeClr val="bg1">
                      <a:lumMod val="75000"/>
                    </a:schemeClr>
                  </a:solidFill>
                  <a:latin typeface="Bernard MT Condensed" pitchFamily="18" charset="0"/>
                </a:rPr>
                <a:t>SAMPLE TEXT HERE</a:t>
              </a:r>
              <a:endParaRPr lang="zh-CN" altLang="zh-CN" sz="1000" dirty="0">
                <a:solidFill>
                  <a:schemeClr val="bg1">
                    <a:lumMod val="75000"/>
                  </a:schemeClr>
                </a:solidFill>
                <a:latin typeface="Bernard MT Condensed" pitchFamily="18" charset="0"/>
                <a:ea typeface="Hiragino Sans GB W3" panose="020B0300000000000000" pitchFamily="34" charset="-122"/>
              </a:endParaRPr>
            </a:p>
          </p:txBody>
        </p:sp>
        <p:sp>
          <p:nvSpPr>
            <p:cNvPr id="19" name="KSO_Shape"/>
            <p:cNvSpPr/>
            <p:nvPr/>
          </p:nvSpPr>
          <p:spPr>
            <a:xfrm>
              <a:off x="8267494" y="2227343"/>
              <a:ext cx="192617" cy="19391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grpSp>
      <p:grpSp>
        <p:nvGrpSpPr>
          <p:cNvPr id="20" name="组合 19"/>
          <p:cNvGrpSpPr/>
          <p:nvPr/>
        </p:nvGrpSpPr>
        <p:grpSpPr>
          <a:xfrm>
            <a:off x="4631387" y="3349343"/>
            <a:ext cx="4055935" cy="360040"/>
            <a:chOff x="4624678" y="3570569"/>
            <a:chExt cx="4055935" cy="360040"/>
          </a:xfrm>
        </p:grpSpPr>
        <p:grpSp>
          <p:nvGrpSpPr>
            <p:cNvPr id="21" name="组合 20"/>
            <p:cNvGrpSpPr/>
            <p:nvPr/>
          </p:nvGrpSpPr>
          <p:grpSpPr>
            <a:xfrm>
              <a:off x="4624678" y="3570569"/>
              <a:ext cx="4055935" cy="360040"/>
              <a:chOff x="4624678" y="3498561"/>
              <a:chExt cx="4055935" cy="360040"/>
            </a:xfrm>
          </p:grpSpPr>
          <p:sp>
            <p:nvSpPr>
              <p:cNvPr id="23" name="矩形 22"/>
              <p:cNvSpPr/>
              <p:nvPr/>
            </p:nvSpPr>
            <p:spPr>
              <a:xfrm>
                <a:off x="4634028" y="3498561"/>
                <a:ext cx="4046585" cy="360040"/>
              </a:xfrm>
              <a:prstGeom prst="rect">
                <a:avLst/>
              </a:prstGeom>
              <a:solidFill>
                <a:schemeClr val="tx1">
                  <a:lumMod val="95000"/>
                  <a:lumOff val="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lumMod val="75000"/>
                    </a:schemeClr>
                  </a:solidFill>
                </a:endParaRPr>
              </a:p>
            </p:txBody>
          </p:sp>
          <p:sp>
            <p:nvSpPr>
              <p:cNvPr id="24" name="矩形 39"/>
              <p:cNvSpPr/>
              <p:nvPr/>
            </p:nvSpPr>
            <p:spPr>
              <a:xfrm>
                <a:off x="4624678" y="3550824"/>
                <a:ext cx="2037317" cy="246221"/>
              </a:xfrm>
              <a:prstGeom prst="rect">
                <a:avLst/>
              </a:prstGeom>
            </p:spPr>
            <p:txBody>
              <a:bodyPr wrap="square">
                <a:spAutoFit/>
              </a:bodyPr>
              <a:lstStyle/>
              <a:p>
                <a:r>
                  <a:rPr lang="en-US" altLang="zh-CN" sz="1000" dirty="0" smtClean="0">
                    <a:solidFill>
                      <a:schemeClr val="bg1">
                        <a:lumMod val="75000"/>
                      </a:schemeClr>
                    </a:solidFill>
                    <a:latin typeface="Bernard MT Condensed" pitchFamily="18" charset="0"/>
                  </a:rPr>
                  <a:t>SAMPLE TEXT HERE</a:t>
                </a:r>
                <a:endParaRPr lang="zh-CN" altLang="zh-CN" sz="1000" dirty="0">
                  <a:solidFill>
                    <a:schemeClr val="bg1">
                      <a:lumMod val="75000"/>
                    </a:schemeClr>
                  </a:solidFill>
                  <a:latin typeface="Bernard MT Condensed" pitchFamily="18" charset="0"/>
                  <a:ea typeface="Hiragino Sans GB W3" panose="020B0300000000000000" pitchFamily="34" charset="-122"/>
                </a:endParaRPr>
              </a:p>
            </p:txBody>
          </p:sp>
        </p:grpSp>
        <p:sp>
          <p:nvSpPr>
            <p:cNvPr id="22" name="KSO_Shape"/>
            <p:cNvSpPr/>
            <p:nvPr/>
          </p:nvSpPr>
          <p:spPr>
            <a:xfrm>
              <a:off x="8267815" y="3658210"/>
              <a:ext cx="192617" cy="19391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grpSp>
      <p:sp>
        <p:nvSpPr>
          <p:cNvPr id="25" name="矩形 55"/>
          <p:cNvSpPr/>
          <p:nvPr/>
        </p:nvSpPr>
        <p:spPr>
          <a:xfrm>
            <a:off x="798774" y="3857387"/>
            <a:ext cx="7494947" cy="369332"/>
          </a:xfrm>
          <a:prstGeom prst="rect">
            <a:avLst/>
          </a:prstGeom>
        </p:spPr>
        <p:txBody>
          <a:bodyPr wrap="square">
            <a:spAutoFit/>
          </a:bodyPr>
          <a:lstStyle/>
          <a:p>
            <a:pPr algn="ct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9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（备注，建议使用图片前先将图片裁剪成如图差不多的长方形，图片不会变形）</a:t>
            </a:r>
          </a:p>
        </p:txBody>
      </p:sp>
      <p:sp>
        <p:nvSpPr>
          <p:cNvPr id="26" name="矩形 25"/>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27"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28" name="直接连接符 27"/>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121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Scale>
                                      <p:cBhvr>
                                        <p:cTn id="1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
                                        </p:tgtEl>
                                        <p:attrNameLst>
                                          <p:attrName>ppt_x</p:attrName>
                                          <p:attrName>ppt_y</p:attrName>
                                        </p:attrNameLst>
                                      </p:cBhvr>
                                    </p:animMotion>
                                    <p:animEffect transition="in" filter="fade">
                                      <p:cBhvr>
                                        <p:cTn id="21" dur="1000"/>
                                        <p:tgtEl>
                                          <p:spTgt spid="2"/>
                                        </p:tgtEl>
                                      </p:cBhvr>
                                    </p:animEffect>
                                  </p:childTnLst>
                                </p:cTn>
                              </p:par>
                            </p:childTnLst>
                          </p:cTn>
                        </p:par>
                        <p:par>
                          <p:cTn id="22" fill="hold">
                            <p:stCondLst>
                              <p:cond delay="3000"/>
                            </p:stCondLst>
                            <p:childTnLst>
                              <p:par>
                                <p:cTn id="23" presetID="52"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Scale>
                                      <p:cBhvr>
                                        <p:cTn id="25"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
                                        </p:tgtEl>
                                        <p:attrNameLst>
                                          <p:attrName>ppt_x</p:attrName>
                                          <p:attrName>ppt_y</p:attrName>
                                        </p:attrNameLst>
                                      </p:cBhvr>
                                    </p:animMotion>
                                    <p:animEffect transition="in" filter="fade">
                                      <p:cBhvr>
                                        <p:cTn id="27" dur="1000"/>
                                        <p:tgtEl>
                                          <p:spTgt spid="3"/>
                                        </p:tgtEl>
                                      </p:cBhvr>
                                    </p:animEffect>
                                  </p:childTnLst>
                                </p:cTn>
                              </p:par>
                            </p:childTnLst>
                          </p:cTn>
                        </p:par>
                        <p:par>
                          <p:cTn id="28" fill="hold">
                            <p:stCondLst>
                              <p:cond delay="4000"/>
                            </p:stCondLst>
                            <p:childTnLst>
                              <p:par>
                                <p:cTn id="29" presetID="2" presetClass="entr" presetSubtype="8"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0-#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par>
                          <p:cTn id="38" fill="hold">
                            <p:stCondLst>
                              <p:cond delay="5000"/>
                            </p:stCondLst>
                            <p:childTnLst>
                              <p:par>
                                <p:cTn id="39" presetID="2" presetClass="entr" presetSubtype="8"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5500"/>
                            </p:stCondLst>
                            <p:childTnLst>
                              <p:par>
                                <p:cTn id="44" presetID="2" presetClass="entr" presetSubtype="8"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0-#ppt_w/2"/>
                                          </p:val>
                                        </p:tav>
                                        <p:tav tm="100000">
                                          <p:val>
                                            <p:strVal val="#ppt_x"/>
                                          </p:val>
                                        </p:tav>
                                      </p:tavLst>
                                    </p:anim>
                                    <p:anim calcmode="lin" valueType="num">
                                      <p:cBhvr additive="base">
                                        <p:cTn id="47" dur="500" fill="hold"/>
                                        <p:tgtEl>
                                          <p:spTgt spid="20"/>
                                        </p:tgtEl>
                                        <p:attrNameLst>
                                          <p:attrName>ppt_y</p:attrName>
                                        </p:attrNameLst>
                                      </p:cBhvr>
                                      <p:tavLst>
                                        <p:tav tm="0">
                                          <p:val>
                                            <p:strVal val="#ppt_y"/>
                                          </p:val>
                                        </p:tav>
                                        <p:tav tm="100000">
                                          <p:val>
                                            <p:strVal val="#ppt_y"/>
                                          </p:val>
                                        </p:tav>
                                      </p:tavLst>
                                    </p:anim>
                                  </p:childTnLst>
                                </p:cTn>
                              </p:par>
                            </p:childTnLst>
                          </p:cTn>
                        </p:par>
                        <p:par>
                          <p:cTn id="48" fill="hold">
                            <p:stCondLst>
                              <p:cond delay="6000"/>
                            </p:stCondLst>
                            <p:childTnLst>
                              <p:par>
                                <p:cTn id="49" presetID="50" presetClass="entr" presetSubtype="0" decel="100000" fill="hold" grpId="0" nodeType="afterEffect">
                                  <p:stCondLst>
                                    <p:cond delay="0"/>
                                  </p:stCondLst>
                                  <p:iterate type="lt">
                                    <p:tmPct val="10000"/>
                                  </p:iterate>
                                  <p:childTnLst>
                                    <p:set>
                                      <p:cBhvr>
                                        <p:cTn id="50" dur="1" fill="hold">
                                          <p:stCondLst>
                                            <p:cond delay="0"/>
                                          </p:stCondLst>
                                        </p:cTn>
                                        <p:tgtEl>
                                          <p:spTgt spid="25"/>
                                        </p:tgtEl>
                                        <p:attrNameLst>
                                          <p:attrName>style.visibility</p:attrName>
                                        </p:attrNameLst>
                                      </p:cBhvr>
                                      <p:to>
                                        <p:strVal val="visible"/>
                                      </p:to>
                                    </p:set>
                                    <p:anim calcmode="lin" valueType="num">
                                      <p:cBhvr>
                                        <p:cTn id="51" dur="100" fill="hold"/>
                                        <p:tgtEl>
                                          <p:spTgt spid="25"/>
                                        </p:tgtEl>
                                        <p:attrNameLst>
                                          <p:attrName>ppt_w</p:attrName>
                                        </p:attrNameLst>
                                      </p:cBhvr>
                                      <p:tavLst>
                                        <p:tav tm="0">
                                          <p:val>
                                            <p:strVal val="#ppt_w+.3"/>
                                          </p:val>
                                        </p:tav>
                                        <p:tav tm="100000">
                                          <p:val>
                                            <p:strVal val="#ppt_w"/>
                                          </p:val>
                                        </p:tav>
                                      </p:tavLst>
                                    </p:anim>
                                    <p:anim calcmode="lin" valueType="num">
                                      <p:cBhvr>
                                        <p:cTn id="52" dur="100" fill="hold"/>
                                        <p:tgtEl>
                                          <p:spTgt spid="25"/>
                                        </p:tgtEl>
                                        <p:attrNameLst>
                                          <p:attrName>ppt_h</p:attrName>
                                        </p:attrNameLst>
                                      </p:cBhvr>
                                      <p:tavLst>
                                        <p:tav tm="0">
                                          <p:val>
                                            <p:strVal val="#ppt_h"/>
                                          </p:val>
                                        </p:tav>
                                        <p:tav tm="100000">
                                          <p:val>
                                            <p:strVal val="#ppt_h"/>
                                          </p:val>
                                        </p:tav>
                                      </p:tavLst>
                                    </p:anim>
                                    <p:animEffect transition="in" filter="fade">
                                      <p:cBhvr>
                                        <p:cTn id="53" dur="1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p:cNvSpPr/>
          <p:nvPr/>
        </p:nvSpPr>
        <p:spPr>
          <a:xfrm>
            <a:off x="5206" y="1275606"/>
            <a:ext cx="9144000" cy="23042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7860" y="1574368"/>
            <a:ext cx="2747578" cy="1552382"/>
          </a:xfrm>
          <a:prstGeom prst="rect">
            <a:avLst/>
          </a:prstGeom>
          <a:solidFill>
            <a:schemeClr val="bg1"/>
          </a:solidFill>
          <a:extLst/>
        </p:spPr>
      </p:pic>
      <p:pic>
        <p:nvPicPr>
          <p:cNvPr id="4"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31840" y="1567844"/>
            <a:ext cx="2808311" cy="1565430"/>
          </a:xfrm>
          <a:prstGeom prst="rect">
            <a:avLst/>
          </a:prstGeom>
          <a:solidFill>
            <a:schemeClr val="bg1"/>
          </a:solidFill>
          <a:extLst/>
        </p:spPr>
      </p:pic>
      <p:pic>
        <p:nvPicPr>
          <p:cNvPr id="5" name="Picture 1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06032" y="1563638"/>
            <a:ext cx="2758456" cy="1563112"/>
          </a:xfrm>
          <a:prstGeom prst="rect">
            <a:avLst/>
          </a:prstGeom>
          <a:solidFill>
            <a:schemeClr val="bg1"/>
          </a:solidFill>
          <a:extLst/>
        </p:spPr>
      </p:pic>
      <p:sp>
        <p:nvSpPr>
          <p:cNvPr id="7" name="矩形 6"/>
          <p:cNvSpPr/>
          <p:nvPr/>
        </p:nvSpPr>
        <p:spPr>
          <a:xfrm>
            <a:off x="1316240" y="3895554"/>
            <a:ext cx="5624923" cy="415498"/>
          </a:xfrm>
          <a:prstGeom prst="rect">
            <a:avLst/>
          </a:prstGeom>
        </p:spPr>
        <p:txBody>
          <a:bodyPr wrap="square">
            <a:spAutoFit/>
          </a:bodyPr>
          <a:lstStyle/>
          <a:p>
            <a:pPr algn="r"/>
            <a:r>
              <a:rPr lang="zh-CN" altLang="en-US" sz="1050" dirty="0" smtClean="0">
                <a:solidFill>
                  <a:schemeClr val="tx1">
                    <a:lumMod val="65000"/>
                    <a:lumOff val="35000"/>
                  </a:schemeClr>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r"/>
            <a:r>
              <a:rPr lang="zh-CN" altLang="en-US" sz="1050" dirty="0" smtClean="0">
                <a:solidFill>
                  <a:schemeClr val="tx1">
                    <a:lumMod val="65000"/>
                    <a:lumOff val="35000"/>
                  </a:schemeClr>
                </a:solidFill>
                <a:latin typeface="微软雅黑" panose="020B0503020204020204" pitchFamily="34" charset="-122"/>
                <a:ea typeface="微软雅黑" panose="020B0503020204020204" pitchFamily="34" charset="-122"/>
              </a:rPr>
              <a:t>（备注，建议使用图片前先将图片裁剪成如图差不多的长方形，图片不会变形）</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rot="10800000">
            <a:off x="0" y="771550"/>
            <a:ext cx="3579863" cy="345090"/>
            <a:chOff x="4427983" y="1741214"/>
            <a:chExt cx="4716017" cy="2198688"/>
          </a:xfrm>
        </p:grpSpPr>
        <p:sp>
          <p:nvSpPr>
            <p:cNvPr id="9" name="矩形 8"/>
            <p:cNvSpPr/>
            <p:nvPr/>
          </p:nvSpPr>
          <p:spPr>
            <a:xfrm rot="5400000">
              <a:off x="6557568" y="-388371"/>
              <a:ext cx="456847" cy="4716017"/>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5400000">
              <a:off x="6568729" y="491690"/>
              <a:ext cx="434526" cy="4716017"/>
            </a:xfrm>
            <a:prstGeom prst="rect">
              <a:avLst/>
            </a:prstGeom>
            <a:solidFill>
              <a:srgbClr val="E74C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6568729" y="928160"/>
              <a:ext cx="434526" cy="471601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5400000">
              <a:off x="6568729" y="1364630"/>
              <a:ext cx="434526" cy="4716017"/>
            </a:xfrm>
            <a:prstGeom prst="rect">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5400000">
              <a:off x="6557568" y="50080"/>
              <a:ext cx="456847" cy="471601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3601431" y="747309"/>
            <a:ext cx="2100255" cy="369332"/>
          </a:xfrm>
          <a:prstGeom prst="rect">
            <a:avLst/>
          </a:prstGeom>
        </p:spPr>
        <p:txBody>
          <a:bodyPr wrap="none">
            <a:spAutoFit/>
          </a:bodyPr>
          <a:lstStyle/>
          <a:p>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更改图片方法讲解</a:t>
            </a:r>
            <a:endPar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rot="10800000">
            <a:off x="6948263" y="3932194"/>
            <a:ext cx="2190886" cy="345090"/>
            <a:chOff x="4427983" y="1741214"/>
            <a:chExt cx="4716017" cy="2198688"/>
          </a:xfrm>
        </p:grpSpPr>
        <p:sp>
          <p:nvSpPr>
            <p:cNvPr id="16" name="矩形 15"/>
            <p:cNvSpPr/>
            <p:nvPr/>
          </p:nvSpPr>
          <p:spPr>
            <a:xfrm rot="5400000">
              <a:off x="6557568" y="-388371"/>
              <a:ext cx="456847" cy="4716017"/>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5400000">
              <a:off x="6568729" y="491690"/>
              <a:ext cx="434526" cy="4716017"/>
            </a:xfrm>
            <a:prstGeom prst="rect">
              <a:avLst/>
            </a:prstGeom>
            <a:solidFill>
              <a:srgbClr val="E74C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rot="5400000">
              <a:off x="6568729" y="928160"/>
              <a:ext cx="434526" cy="471601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6568729" y="1364630"/>
              <a:ext cx="434526" cy="4716017"/>
            </a:xfrm>
            <a:prstGeom prst="rect">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5400000">
              <a:off x="6557568" y="50080"/>
              <a:ext cx="456847" cy="471601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20"/>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22"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23" name="直接连接符 22"/>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10349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SubTitle_1"/>
          <p:cNvSpPr txBox="1"/>
          <p:nvPr/>
        </p:nvSpPr>
        <p:spPr>
          <a:xfrm>
            <a:off x="591056" y="3636531"/>
            <a:ext cx="2749004" cy="432048"/>
          </a:xfrm>
          <a:prstGeom prst="rect">
            <a:avLst/>
          </a:prstGeom>
          <a:noFill/>
        </p:spPr>
        <p:txBody>
          <a:bodyPr vert="horz" wrap="square" lIns="0" tIns="0" rIns="0" bIns="0" rtlCol="0" anchor="ctr" anchorCtr="0">
            <a:normAutofit/>
          </a:bodyPr>
          <a:lstStyle/>
          <a:p>
            <a:r>
              <a:rPr lang="zh-CN" altLang="en-US" sz="1400" b="1" dirty="0">
                <a:solidFill>
                  <a:srgbClr val="C42A13"/>
                </a:solidFill>
                <a:latin typeface="微软雅黑" panose="020B0503020204020204" pitchFamily="34" charset="-122"/>
                <a:ea typeface="微软雅黑" panose="020B0503020204020204" pitchFamily="34" charset="-122"/>
              </a:rPr>
              <a:t>图</a:t>
            </a:r>
            <a:r>
              <a:rPr lang="zh-CN" altLang="en-US" sz="1400" b="1" dirty="0" smtClean="0">
                <a:solidFill>
                  <a:srgbClr val="C42A13"/>
                </a:solidFill>
                <a:latin typeface="微软雅黑" panose="020B0503020204020204" pitchFamily="34" charset="-122"/>
                <a:ea typeface="微软雅黑" panose="020B0503020204020204" pitchFamily="34" charset="-122"/>
              </a:rPr>
              <a:t>文使用技巧</a:t>
            </a:r>
            <a:endParaRPr lang="zh-CN" altLang="en-US" sz="1400" b="1" dirty="0">
              <a:solidFill>
                <a:srgbClr val="C42A13"/>
              </a:solidFill>
              <a:latin typeface="微软雅黑" panose="020B0503020204020204" pitchFamily="34" charset="-122"/>
              <a:ea typeface="微软雅黑" panose="020B0503020204020204" pitchFamily="34" charset="-122"/>
            </a:endParaRPr>
          </a:p>
        </p:txBody>
      </p:sp>
      <p:cxnSp>
        <p:nvCxnSpPr>
          <p:cNvPr id="6" name="MH_Other_1"/>
          <p:cNvCxnSpPr/>
          <p:nvPr/>
        </p:nvCxnSpPr>
        <p:spPr bwMode="auto">
          <a:xfrm>
            <a:off x="480824" y="3744261"/>
            <a:ext cx="0" cy="583197"/>
          </a:xfrm>
          <a:prstGeom prst="line">
            <a:avLst/>
          </a:prstGeom>
          <a:solidFill>
            <a:schemeClr val="accent1"/>
          </a:solidFill>
          <a:ln w="38100" cap="flat" cmpd="sng" algn="ctr">
            <a:solidFill>
              <a:srgbClr val="C42A1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MH_Picture_2"/>
          <p:cNvSpPr/>
          <p:nvPr/>
        </p:nvSpPr>
        <p:spPr bwMode="auto">
          <a:xfrm>
            <a:off x="2339753" y="2164214"/>
            <a:ext cx="602754" cy="620044"/>
          </a:xfrm>
          <a:prstGeom prst="rect">
            <a:avLst/>
          </a:prstGeom>
          <a:blipFill dpi="0" rotWithShape="1">
            <a:blip r:embed="rId3"/>
            <a:srcRect/>
            <a:stretch>
              <a:fillRect/>
            </a:stretch>
          </a:blipFill>
          <a:ln>
            <a:noFill/>
          </a:ln>
          <a:effectLst/>
        </p:spPr>
        <p:txBody>
          <a:bodyPr rtlCol="0" anchor="ctr"/>
          <a:lstStyle/>
          <a:p>
            <a:pPr algn="ctr" eaLnBrk="1" hangingPunct="1">
              <a:spcBef>
                <a:spcPct val="0"/>
              </a:spcBef>
              <a:buFontTx/>
              <a:buNone/>
            </a:pPr>
            <a:endParaRPr lang="zh-CN" altLang="en-US" sz="1800">
              <a:solidFill>
                <a:srgbClr val="FFFFFF"/>
              </a:solidFill>
            </a:endParaRPr>
          </a:p>
        </p:txBody>
      </p:sp>
      <p:sp>
        <p:nvSpPr>
          <p:cNvPr id="8" name="MH_Picture_3"/>
          <p:cNvSpPr/>
          <p:nvPr/>
        </p:nvSpPr>
        <p:spPr bwMode="auto">
          <a:xfrm>
            <a:off x="2973505" y="2167476"/>
            <a:ext cx="1284726" cy="1274394"/>
          </a:xfrm>
          <a:prstGeom prst="rect">
            <a:avLst/>
          </a:prstGeom>
          <a:blipFill dpi="0" rotWithShape="1">
            <a:blip r:embed="rId4"/>
            <a:srcRect/>
            <a:stretch>
              <a:fillRect/>
            </a:stretch>
          </a:blipFill>
          <a:ln>
            <a:noFill/>
          </a:ln>
          <a:effectLst/>
        </p:spPr>
        <p:txBody>
          <a:bodyPr rtlCol="0" anchor="ctr"/>
          <a:lstStyle/>
          <a:p>
            <a:pPr algn="ctr" eaLnBrk="1" hangingPunct="1">
              <a:spcBef>
                <a:spcPct val="0"/>
              </a:spcBef>
              <a:buFontTx/>
              <a:buNone/>
            </a:pPr>
            <a:endParaRPr lang="zh-CN" altLang="en-US" sz="1800">
              <a:solidFill>
                <a:srgbClr val="FFFFFF"/>
              </a:solidFill>
            </a:endParaRPr>
          </a:p>
        </p:txBody>
      </p:sp>
      <p:sp>
        <p:nvSpPr>
          <p:cNvPr id="9" name="MH_Picture_4"/>
          <p:cNvSpPr/>
          <p:nvPr/>
        </p:nvSpPr>
        <p:spPr bwMode="auto">
          <a:xfrm>
            <a:off x="3657847" y="3482511"/>
            <a:ext cx="600385" cy="611178"/>
          </a:xfrm>
          <a:prstGeom prst="rect">
            <a:avLst/>
          </a:prstGeom>
          <a:blipFill dpi="0" rotWithShape="1">
            <a:blip r:embed="rId5"/>
            <a:srcRect/>
            <a:stretch>
              <a:fillRect/>
            </a:stretch>
          </a:blipFill>
          <a:ln>
            <a:noFill/>
          </a:ln>
          <a:effectLst/>
        </p:spPr>
        <p:txBody>
          <a:bodyPr rtlCol="0" anchor="ctr"/>
          <a:lstStyle/>
          <a:p>
            <a:pPr algn="ctr" eaLnBrk="1" hangingPunct="1">
              <a:spcBef>
                <a:spcPct val="0"/>
              </a:spcBef>
              <a:buFontTx/>
              <a:buNone/>
            </a:pPr>
            <a:endParaRPr lang="zh-CN" altLang="en-US" sz="1800">
              <a:solidFill>
                <a:srgbClr val="FFFFFF"/>
              </a:solidFill>
            </a:endParaRPr>
          </a:p>
        </p:txBody>
      </p:sp>
      <p:sp>
        <p:nvSpPr>
          <p:cNvPr id="10" name="MH_Picture_9"/>
          <p:cNvSpPr/>
          <p:nvPr/>
        </p:nvSpPr>
        <p:spPr bwMode="auto">
          <a:xfrm>
            <a:off x="4308058" y="4112015"/>
            <a:ext cx="613087" cy="619975"/>
          </a:xfrm>
          <a:prstGeom prst="rect">
            <a:avLst/>
          </a:prstGeom>
          <a:blipFill dpi="0" rotWithShape="1">
            <a:blip r:embed="rId6"/>
            <a:srcRect/>
            <a:stretch>
              <a:fillRect/>
            </a:stretch>
          </a:blipFill>
          <a:ln>
            <a:noFill/>
          </a:ln>
          <a:effectLst/>
        </p:spPr>
        <p:txBody>
          <a:bodyPr rtlCol="0" anchor="ctr"/>
          <a:lstStyle/>
          <a:p>
            <a:pPr algn="ctr" eaLnBrk="1" hangingPunct="1"/>
            <a:endParaRPr lang="zh-CN" altLang="en-US">
              <a:solidFill>
                <a:srgbClr val="FFFFFF"/>
              </a:solidFill>
            </a:endParaRPr>
          </a:p>
        </p:txBody>
      </p:sp>
      <p:sp>
        <p:nvSpPr>
          <p:cNvPr id="11" name="MH_Picture_1"/>
          <p:cNvSpPr/>
          <p:nvPr/>
        </p:nvSpPr>
        <p:spPr bwMode="auto">
          <a:xfrm>
            <a:off x="2339752" y="896077"/>
            <a:ext cx="1918479" cy="1225733"/>
          </a:xfrm>
          <a:custGeom>
            <a:avLst/>
            <a:gdLst>
              <a:gd name="connsiteX0" fmla="*/ 665574 w 2005200"/>
              <a:gd name="connsiteY0" fmla="*/ 0 h 1281140"/>
              <a:gd name="connsiteX1" fmla="*/ 1371326 w 2005200"/>
              <a:gd name="connsiteY1" fmla="*/ 0 h 1281140"/>
              <a:gd name="connsiteX2" fmla="*/ 1521691 w 2005200"/>
              <a:gd name="connsiteY2" fmla="*/ 0 h 1281140"/>
              <a:gd name="connsiteX3" fmla="*/ 2005200 w 2005200"/>
              <a:gd name="connsiteY3" fmla="*/ 0 h 1281140"/>
              <a:gd name="connsiteX4" fmla="*/ 2005200 w 2005200"/>
              <a:gd name="connsiteY4" fmla="*/ 1281140 h 1281140"/>
              <a:gd name="connsiteX5" fmla="*/ 1377676 w 2005200"/>
              <a:gd name="connsiteY5" fmla="*/ 1281140 h 1281140"/>
              <a:gd name="connsiteX6" fmla="*/ 1371326 w 2005200"/>
              <a:gd name="connsiteY6" fmla="*/ 1281140 h 1281140"/>
              <a:gd name="connsiteX7" fmla="*/ 0 w 2005200"/>
              <a:gd name="connsiteY7" fmla="*/ 1281140 h 1281140"/>
              <a:gd name="connsiteX8" fmla="*/ 0 w 2005200"/>
              <a:gd name="connsiteY8" fmla="*/ 658340 h 1281140"/>
              <a:gd name="connsiteX9" fmla="*/ 665574 w 2005200"/>
              <a:gd name="connsiteY9" fmla="*/ 658340 h 128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5200" h="1281140">
                <a:moveTo>
                  <a:pt x="665574" y="0"/>
                </a:moveTo>
                <a:lnTo>
                  <a:pt x="1371326" y="0"/>
                </a:lnTo>
                <a:lnTo>
                  <a:pt x="1521691" y="0"/>
                </a:lnTo>
                <a:lnTo>
                  <a:pt x="2005200" y="0"/>
                </a:lnTo>
                <a:lnTo>
                  <a:pt x="2005200" y="1281140"/>
                </a:lnTo>
                <a:lnTo>
                  <a:pt x="1377676" y="1281140"/>
                </a:lnTo>
                <a:lnTo>
                  <a:pt x="1371326" y="1281140"/>
                </a:lnTo>
                <a:lnTo>
                  <a:pt x="0" y="1281140"/>
                </a:lnTo>
                <a:lnTo>
                  <a:pt x="0" y="658340"/>
                </a:lnTo>
                <a:lnTo>
                  <a:pt x="665574" y="658340"/>
                </a:lnTo>
                <a:close/>
              </a:path>
            </a:pathLst>
          </a:custGeom>
          <a:blipFill dpi="0" rotWithShape="1">
            <a:blip r:embed="rId6"/>
            <a:srcRect/>
            <a:stretch>
              <a:fillRect/>
            </a:stretch>
          </a:blipFill>
          <a:ln>
            <a:noFill/>
          </a:ln>
          <a:effectLst/>
        </p:spPr>
        <p:txBody>
          <a:bodyPr rtlCol="0" anchor="ctr"/>
          <a:lstStyle/>
          <a:p>
            <a:pPr algn="ctr" eaLnBrk="1" hangingPunct="1">
              <a:spcBef>
                <a:spcPct val="0"/>
              </a:spcBef>
              <a:buFontTx/>
              <a:buNone/>
            </a:pPr>
            <a:endParaRPr lang="zh-CN" altLang="en-US" sz="1800">
              <a:solidFill>
                <a:srgbClr val="FFFFFF"/>
              </a:solidFill>
            </a:endParaRPr>
          </a:p>
        </p:txBody>
      </p:sp>
      <p:sp>
        <p:nvSpPr>
          <p:cNvPr id="12" name="MH_Picture_5"/>
          <p:cNvSpPr/>
          <p:nvPr/>
        </p:nvSpPr>
        <p:spPr bwMode="auto">
          <a:xfrm>
            <a:off x="4296069" y="1525946"/>
            <a:ext cx="624040" cy="1255470"/>
          </a:xfrm>
          <a:custGeom>
            <a:avLst/>
            <a:gdLst>
              <a:gd name="connsiteX0" fmla="*/ 3952 w 652249"/>
              <a:gd name="connsiteY0" fmla="*/ 0 h 1312221"/>
              <a:gd name="connsiteX1" fmla="*/ 648296 w 652249"/>
              <a:gd name="connsiteY1" fmla="*/ 0 h 1312221"/>
              <a:gd name="connsiteX2" fmla="*/ 648296 w 652249"/>
              <a:gd name="connsiteY2" fmla="*/ 664149 h 1312221"/>
              <a:gd name="connsiteX3" fmla="*/ 652249 w 652249"/>
              <a:gd name="connsiteY3" fmla="*/ 664149 h 1312221"/>
              <a:gd name="connsiteX4" fmla="*/ 652249 w 652249"/>
              <a:gd name="connsiteY4" fmla="*/ 1312221 h 1312221"/>
              <a:gd name="connsiteX5" fmla="*/ 0 w 652249"/>
              <a:gd name="connsiteY5" fmla="*/ 1312221 h 1312221"/>
              <a:gd name="connsiteX6" fmla="*/ 0 w 652249"/>
              <a:gd name="connsiteY6" fmla="*/ 664149 h 1312221"/>
              <a:gd name="connsiteX7" fmla="*/ 3952 w 652249"/>
              <a:gd name="connsiteY7" fmla="*/ 664149 h 131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49" h="1312221">
                <a:moveTo>
                  <a:pt x="3952" y="0"/>
                </a:moveTo>
                <a:lnTo>
                  <a:pt x="648296" y="0"/>
                </a:lnTo>
                <a:lnTo>
                  <a:pt x="648296" y="664149"/>
                </a:lnTo>
                <a:lnTo>
                  <a:pt x="652249" y="664149"/>
                </a:lnTo>
                <a:lnTo>
                  <a:pt x="652249" y="1312221"/>
                </a:lnTo>
                <a:lnTo>
                  <a:pt x="0" y="1312221"/>
                </a:lnTo>
                <a:lnTo>
                  <a:pt x="0" y="664149"/>
                </a:lnTo>
                <a:lnTo>
                  <a:pt x="3952" y="664149"/>
                </a:lnTo>
                <a:close/>
              </a:path>
            </a:pathLst>
          </a:custGeom>
          <a:blipFill dpi="0" rotWithShape="1">
            <a:blip r:embed="rId7"/>
            <a:srcRect/>
            <a:stretch>
              <a:fillRect/>
            </a:stretch>
          </a:blipFill>
          <a:ln>
            <a:noFill/>
          </a:ln>
          <a:effectLst/>
        </p:spPr>
        <p:txBody>
          <a:bodyPr wrap="square" rtlCol="0" anchor="ctr">
            <a:noAutofit/>
          </a:bodyPr>
          <a:lstStyle/>
          <a:p>
            <a:pPr algn="ctr" eaLnBrk="1" hangingPunct="1">
              <a:spcBef>
                <a:spcPct val="0"/>
              </a:spcBef>
              <a:buFontTx/>
              <a:buNone/>
            </a:pPr>
            <a:endParaRPr lang="zh-CN" altLang="en-US" sz="1800">
              <a:solidFill>
                <a:srgbClr val="FFFFFF"/>
              </a:solidFill>
            </a:endParaRPr>
          </a:p>
        </p:txBody>
      </p:sp>
      <p:sp>
        <p:nvSpPr>
          <p:cNvPr id="13" name="MH_Picture_7"/>
          <p:cNvSpPr/>
          <p:nvPr/>
        </p:nvSpPr>
        <p:spPr bwMode="auto">
          <a:xfrm>
            <a:off x="4300986" y="2822397"/>
            <a:ext cx="1279390" cy="1251478"/>
          </a:xfrm>
          <a:custGeom>
            <a:avLst/>
            <a:gdLst>
              <a:gd name="connsiteX0" fmla="*/ 0 w 1337222"/>
              <a:gd name="connsiteY0" fmla="*/ 0 h 1308049"/>
              <a:gd name="connsiteX1" fmla="*/ 644344 w 1337222"/>
              <a:gd name="connsiteY1" fmla="*/ 0 h 1308049"/>
              <a:gd name="connsiteX2" fmla="*/ 1337222 w 1337222"/>
              <a:gd name="connsiteY2" fmla="*/ 0 h 1308049"/>
              <a:gd name="connsiteX3" fmla="*/ 1337222 w 1337222"/>
              <a:gd name="connsiteY3" fmla="*/ 731985 h 1308049"/>
              <a:gd name="connsiteX4" fmla="*/ 1335544 w 1337222"/>
              <a:gd name="connsiteY4" fmla="*/ 731985 h 1308049"/>
              <a:gd name="connsiteX5" fmla="*/ 1335544 w 1337222"/>
              <a:gd name="connsiteY5" fmla="*/ 1308049 h 1308049"/>
              <a:gd name="connsiteX6" fmla="*/ 3544 w 1337222"/>
              <a:gd name="connsiteY6" fmla="*/ 1308049 h 1308049"/>
              <a:gd name="connsiteX7" fmla="*/ 3544 w 1337222"/>
              <a:gd name="connsiteY7" fmla="*/ 674495 h 1308049"/>
              <a:gd name="connsiteX8" fmla="*/ 0 w 1337222"/>
              <a:gd name="connsiteY8" fmla="*/ 674495 h 130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222" h="1308049">
                <a:moveTo>
                  <a:pt x="0" y="0"/>
                </a:moveTo>
                <a:lnTo>
                  <a:pt x="644344" y="0"/>
                </a:lnTo>
                <a:lnTo>
                  <a:pt x="1337222" y="0"/>
                </a:lnTo>
                <a:lnTo>
                  <a:pt x="1337222" y="731985"/>
                </a:lnTo>
                <a:lnTo>
                  <a:pt x="1335544" y="731985"/>
                </a:lnTo>
                <a:lnTo>
                  <a:pt x="1335544" y="1308049"/>
                </a:lnTo>
                <a:lnTo>
                  <a:pt x="3544" y="1308049"/>
                </a:lnTo>
                <a:lnTo>
                  <a:pt x="3544" y="674495"/>
                </a:lnTo>
                <a:lnTo>
                  <a:pt x="0" y="674495"/>
                </a:lnTo>
                <a:close/>
              </a:path>
            </a:pathLst>
          </a:custGeom>
          <a:blipFill dpi="0" rotWithShape="1">
            <a:blip r:embed="rId8"/>
            <a:srcRect/>
            <a:stretch>
              <a:fillRect/>
            </a:stretch>
          </a:blipFill>
          <a:ln>
            <a:noFill/>
          </a:ln>
          <a:effectLst/>
        </p:spPr>
        <p:txBody>
          <a:bodyPr rtlCol="0" anchor="ctr"/>
          <a:lstStyle/>
          <a:p>
            <a:pPr algn="ctr" eaLnBrk="1" hangingPunct="1">
              <a:spcBef>
                <a:spcPct val="0"/>
              </a:spcBef>
              <a:buFontTx/>
              <a:buNone/>
            </a:pPr>
            <a:endParaRPr lang="zh-CN" altLang="en-US" sz="1800">
              <a:solidFill>
                <a:srgbClr val="FFFFFF"/>
              </a:solidFill>
            </a:endParaRPr>
          </a:p>
        </p:txBody>
      </p:sp>
      <p:sp>
        <p:nvSpPr>
          <p:cNvPr id="14" name="MH_Picture_8"/>
          <p:cNvSpPr/>
          <p:nvPr/>
        </p:nvSpPr>
        <p:spPr bwMode="auto">
          <a:xfrm>
            <a:off x="5623130" y="2822398"/>
            <a:ext cx="616477" cy="607283"/>
          </a:xfrm>
          <a:prstGeom prst="rect">
            <a:avLst/>
          </a:prstGeom>
          <a:blipFill dpi="0" rotWithShape="1">
            <a:blip r:embed="rId9"/>
            <a:srcRect/>
            <a:stretch>
              <a:fillRect/>
            </a:stretch>
          </a:blipFill>
          <a:ln>
            <a:noFill/>
          </a:ln>
          <a:effectLst/>
        </p:spPr>
        <p:txBody>
          <a:bodyPr rtlCol="0" anchor="ctr"/>
          <a:lstStyle/>
          <a:p>
            <a:pPr algn="ctr" eaLnBrk="1" hangingPunct="1">
              <a:spcBef>
                <a:spcPct val="0"/>
              </a:spcBef>
              <a:buFontTx/>
              <a:buNone/>
            </a:pPr>
            <a:endParaRPr lang="zh-CN" altLang="en-US" sz="1800">
              <a:solidFill>
                <a:srgbClr val="FFFFFF"/>
              </a:solidFill>
            </a:endParaRPr>
          </a:p>
        </p:txBody>
      </p:sp>
      <p:sp>
        <p:nvSpPr>
          <p:cNvPr id="15" name="MH_Picture_6"/>
          <p:cNvSpPr/>
          <p:nvPr/>
        </p:nvSpPr>
        <p:spPr bwMode="auto">
          <a:xfrm>
            <a:off x="4957949" y="896078"/>
            <a:ext cx="1925367" cy="1888180"/>
          </a:xfrm>
          <a:custGeom>
            <a:avLst/>
            <a:gdLst>
              <a:gd name="connsiteX0" fmla="*/ 0 w 2012400"/>
              <a:gd name="connsiteY0" fmla="*/ 0 h 1973532"/>
              <a:gd name="connsiteX1" fmla="*/ 1332000 w 2012400"/>
              <a:gd name="connsiteY1" fmla="*/ 0 h 1973532"/>
              <a:gd name="connsiteX2" fmla="*/ 1332000 w 2012400"/>
              <a:gd name="connsiteY2" fmla="*/ 658340 h 1973532"/>
              <a:gd name="connsiteX3" fmla="*/ 2012400 w 2012400"/>
              <a:gd name="connsiteY3" fmla="*/ 658340 h 1973532"/>
              <a:gd name="connsiteX4" fmla="*/ 2012400 w 2012400"/>
              <a:gd name="connsiteY4" fmla="*/ 1973532 h 1973532"/>
              <a:gd name="connsiteX5" fmla="*/ 1332000 w 2012400"/>
              <a:gd name="connsiteY5" fmla="*/ 1973532 h 1973532"/>
              <a:gd name="connsiteX6" fmla="*/ 680400 w 2012400"/>
              <a:gd name="connsiteY6" fmla="*/ 1973532 h 1973532"/>
              <a:gd name="connsiteX7" fmla="*/ 0 w 2012400"/>
              <a:gd name="connsiteY7" fmla="*/ 1973532 h 19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2400" h="1973532">
                <a:moveTo>
                  <a:pt x="0" y="0"/>
                </a:moveTo>
                <a:lnTo>
                  <a:pt x="1332000" y="0"/>
                </a:lnTo>
                <a:lnTo>
                  <a:pt x="1332000" y="658340"/>
                </a:lnTo>
                <a:lnTo>
                  <a:pt x="2012400" y="658340"/>
                </a:lnTo>
                <a:lnTo>
                  <a:pt x="2012400" y="1973532"/>
                </a:lnTo>
                <a:lnTo>
                  <a:pt x="1332000" y="1973532"/>
                </a:lnTo>
                <a:lnTo>
                  <a:pt x="680400" y="1973532"/>
                </a:lnTo>
                <a:lnTo>
                  <a:pt x="0" y="1973532"/>
                </a:lnTo>
                <a:close/>
              </a:path>
            </a:pathLst>
          </a:custGeom>
          <a:blipFill dpi="0" rotWithShape="1">
            <a:blip r:embed="rId10"/>
            <a:srcRect/>
            <a:stretch>
              <a:fillRect/>
            </a:stretch>
          </a:blipFill>
          <a:ln>
            <a:noFill/>
          </a:ln>
          <a:effectLst/>
        </p:spPr>
        <p:txBody>
          <a:bodyPr rtlCol="0" anchor="ctr"/>
          <a:lstStyle/>
          <a:p>
            <a:pPr algn="ctr" eaLnBrk="1" hangingPunct="1">
              <a:spcBef>
                <a:spcPct val="0"/>
              </a:spcBef>
              <a:buFontTx/>
              <a:buNone/>
            </a:pPr>
            <a:endParaRPr lang="zh-CN" altLang="en-US" sz="1800">
              <a:solidFill>
                <a:srgbClr val="FFFFFF"/>
              </a:solidFill>
            </a:endParaRPr>
          </a:p>
        </p:txBody>
      </p:sp>
      <p:sp>
        <p:nvSpPr>
          <p:cNvPr id="16" name="MH_Text_1"/>
          <p:cNvSpPr/>
          <p:nvPr/>
        </p:nvSpPr>
        <p:spPr>
          <a:xfrm>
            <a:off x="591057" y="4003422"/>
            <a:ext cx="2972832" cy="430493"/>
          </a:xfrm>
          <a:prstGeom prst="rect">
            <a:avLst/>
          </a:prstGeom>
        </p:spPr>
        <p:txBody>
          <a:bodyPr wrap="square" lIns="0" tIns="0" rIns="0" bIns="0">
            <a:normAutofit lnSpcReduction="10000"/>
          </a:bodyPr>
          <a:lstStyle/>
          <a:p>
            <a:r>
              <a:rPr lang="zh-CN" altLang="en-US" sz="1000" dirty="0" smtClean="0">
                <a:latin typeface="幼圆" panose="02010509060101010101" pitchFamily="49" charset="-122"/>
                <a:ea typeface="幼圆" panose="02010509060101010101" pitchFamily="49" charset="-122"/>
              </a:rPr>
              <a:t>请在此处输入您的文本，或者删除此文本框；请</a:t>
            </a:r>
            <a:r>
              <a:rPr lang="zh-CN" altLang="en-US" sz="1000" dirty="0">
                <a:latin typeface="幼圆" panose="02010509060101010101" pitchFamily="49" charset="-122"/>
                <a:ea typeface="幼圆" panose="02010509060101010101" pitchFamily="49" charset="-122"/>
              </a:rPr>
              <a:t>在此处输入您</a:t>
            </a:r>
            <a:r>
              <a:rPr lang="zh-CN" altLang="en-US" sz="1000" dirty="0" smtClean="0">
                <a:latin typeface="幼圆" panose="02010509060101010101" pitchFamily="49" charset="-122"/>
                <a:ea typeface="幼圆" panose="02010509060101010101" pitchFamily="49" charset="-122"/>
              </a:rPr>
              <a:t>的文本，</a:t>
            </a:r>
            <a:r>
              <a:rPr lang="zh-CN" altLang="en-US" sz="1000" dirty="0">
                <a:latin typeface="幼圆" panose="02010509060101010101" pitchFamily="49" charset="-122"/>
                <a:ea typeface="幼圆" panose="02010509060101010101" pitchFamily="49" charset="-122"/>
              </a:rPr>
              <a:t>或者删除此</a:t>
            </a:r>
            <a:r>
              <a:rPr lang="zh-CN" altLang="en-US" sz="1000" dirty="0" smtClean="0">
                <a:latin typeface="幼圆" panose="02010509060101010101" pitchFamily="49" charset="-122"/>
                <a:ea typeface="幼圆" panose="02010509060101010101" pitchFamily="49" charset="-122"/>
              </a:rPr>
              <a:t>文本框； 请</a:t>
            </a:r>
            <a:r>
              <a:rPr lang="zh-CN" altLang="en-US" sz="1000" dirty="0">
                <a:latin typeface="幼圆" panose="02010509060101010101" pitchFamily="49" charset="-122"/>
                <a:ea typeface="幼圆" panose="02010509060101010101" pitchFamily="49" charset="-122"/>
              </a:rPr>
              <a:t>在此处输入您</a:t>
            </a:r>
            <a:r>
              <a:rPr lang="zh-CN" altLang="en-US" sz="1000" dirty="0" smtClean="0">
                <a:latin typeface="幼圆" panose="02010509060101010101" pitchFamily="49" charset="-122"/>
                <a:ea typeface="幼圆" panose="02010509060101010101" pitchFamily="49" charset="-122"/>
              </a:rPr>
              <a:t>的文本，</a:t>
            </a:r>
            <a:r>
              <a:rPr lang="zh-CN" altLang="en-US" sz="1000" dirty="0">
                <a:latin typeface="幼圆" panose="02010509060101010101" pitchFamily="49" charset="-122"/>
                <a:ea typeface="幼圆" panose="02010509060101010101" pitchFamily="49" charset="-122"/>
              </a:rPr>
              <a:t>或者删除此</a:t>
            </a:r>
            <a:r>
              <a:rPr lang="zh-CN" altLang="en-US" sz="1000" dirty="0" smtClean="0">
                <a:latin typeface="幼圆" panose="02010509060101010101" pitchFamily="49" charset="-122"/>
                <a:ea typeface="幼圆" panose="02010509060101010101" pitchFamily="49" charset="-122"/>
              </a:rPr>
              <a:t>文本框</a:t>
            </a:r>
            <a:r>
              <a:rPr lang="zh-CN" altLang="en-US" sz="1000" dirty="0">
                <a:latin typeface="幼圆" panose="02010509060101010101" pitchFamily="49" charset="-122"/>
                <a:ea typeface="幼圆" panose="02010509060101010101" pitchFamily="49" charset="-122"/>
              </a:rPr>
              <a:t>。</a:t>
            </a:r>
          </a:p>
        </p:txBody>
      </p:sp>
      <p:sp>
        <p:nvSpPr>
          <p:cNvPr id="22" name="矩形 21"/>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23"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24" name="直接连接符 23"/>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3741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P spid="12" grpId="0" animBg="1"/>
      <p:bldP spid="13" grpId="0" animBg="1"/>
      <p:bldP spid="14" grpId="0" animBg="1"/>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数据 1"/>
          <p:cNvSpPr/>
          <p:nvPr/>
        </p:nvSpPr>
        <p:spPr>
          <a:xfrm>
            <a:off x="482795" y="1203598"/>
            <a:ext cx="1853821" cy="2484120"/>
          </a:xfrm>
          <a:prstGeom prst="flowChartInputOutpu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5858"/>
              </a:solidFill>
              <a:latin typeface="微软雅黑" panose="020B0503020204020204" pitchFamily="34" charset="-122"/>
              <a:ea typeface="微软雅黑" panose="020B0503020204020204" pitchFamily="34" charset="-122"/>
            </a:endParaRPr>
          </a:p>
        </p:txBody>
      </p:sp>
      <p:sp>
        <p:nvSpPr>
          <p:cNvPr id="3" name="流程图: 数据 2"/>
          <p:cNvSpPr/>
          <p:nvPr/>
        </p:nvSpPr>
        <p:spPr>
          <a:xfrm>
            <a:off x="2105855" y="1203598"/>
            <a:ext cx="1853821" cy="2484120"/>
          </a:xfrm>
          <a:prstGeom prst="flowChartInputOutpu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5858"/>
              </a:solidFill>
              <a:latin typeface="微软雅黑" panose="020B0503020204020204" pitchFamily="34" charset="-122"/>
              <a:ea typeface="微软雅黑" panose="020B0503020204020204" pitchFamily="34" charset="-122"/>
            </a:endParaRPr>
          </a:p>
        </p:txBody>
      </p:sp>
      <p:sp>
        <p:nvSpPr>
          <p:cNvPr id="4" name="流程图: 数据 3"/>
          <p:cNvSpPr/>
          <p:nvPr/>
        </p:nvSpPr>
        <p:spPr>
          <a:xfrm>
            <a:off x="3683195" y="1203598"/>
            <a:ext cx="1853821" cy="2484120"/>
          </a:xfrm>
          <a:prstGeom prst="flowChartInputOutpu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5858"/>
              </a:solidFill>
              <a:latin typeface="微软雅黑" panose="020B0503020204020204" pitchFamily="34" charset="-122"/>
              <a:ea typeface="微软雅黑" panose="020B0503020204020204" pitchFamily="34" charset="-122"/>
            </a:endParaRPr>
          </a:p>
        </p:txBody>
      </p:sp>
      <p:sp>
        <p:nvSpPr>
          <p:cNvPr id="5" name="流程图: 数据 4"/>
          <p:cNvSpPr/>
          <p:nvPr/>
        </p:nvSpPr>
        <p:spPr>
          <a:xfrm>
            <a:off x="5245295" y="1203598"/>
            <a:ext cx="1853821" cy="2484120"/>
          </a:xfrm>
          <a:prstGeom prst="flowChartInputOutpu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5858"/>
              </a:solidFill>
              <a:latin typeface="微软雅黑" panose="020B0503020204020204" pitchFamily="34" charset="-122"/>
              <a:ea typeface="微软雅黑" panose="020B0503020204020204" pitchFamily="34" charset="-122"/>
            </a:endParaRPr>
          </a:p>
        </p:txBody>
      </p:sp>
      <p:sp>
        <p:nvSpPr>
          <p:cNvPr id="6" name="流程图: 数据 5"/>
          <p:cNvSpPr/>
          <p:nvPr/>
        </p:nvSpPr>
        <p:spPr>
          <a:xfrm>
            <a:off x="6822635" y="1203598"/>
            <a:ext cx="1853821" cy="2484120"/>
          </a:xfrm>
          <a:prstGeom prst="flowChartInputOutpu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5858"/>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482795" y="3889677"/>
            <a:ext cx="1407036"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6980" y="3961685"/>
            <a:ext cx="902811" cy="307777"/>
          </a:xfrm>
          <a:prstGeom prst="rect">
            <a:avLst/>
          </a:prstGeom>
          <a:noFill/>
        </p:spPr>
        <p:txBody>
          <a:bodyPr wrap="none" rtlCol="0">
            <a:spAutoFit/>
          </a:bodyPr>
          <a:lstStyle/>
          <a:p>
            <a:r>
              <a:rPr lang="zh-CN" altLang="en-US" sz="1400" i="1" dirty="0" smtClean="0">
                <a:solidFill>
                  <a:srgbClr val="635858"/>
                </a:solidFill>
                <a:latin typeface="微软雅黑" panose="020B0503020204020204" pitchFamily="34" charset="-122"/>
                <a:ea typeface="微软雅黑" panose="020B0503020204020204" pitchFamily="34" charset="-122"/>
              </a:rPr>
              <a:t>输入文本</a:t>
            </a:r>
            <a:endParaRPr lang="zh-CN" altLang="en-US" sz="1400" i="1" dirty="0">
              <a:solidFill>
                <a:srgbClr val="635858"/>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2113475" y="3889677"/>
            <a:ext cx="1407036"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57660" y="3961685"/>
            <a:ext cx="902811" cy="307777"/>
          </a:xfrm>
          <a:prstGeom prst="rect">
            <a:avLst/>
          </a:prstGeom>
          <a:noFill/>
        </p:spPr>
        <p:txBody>
          <a:bodyPr wrap="none" rtlCol="0">
            <a:spAutoFit/>
          </a:bodyPr>
          <a:lstStyle/>
          <a:p>
            <a:r>
              <a:rPr lang="zh-CN" altLang="en-US" sz="1400" i="1" dirty="0" smtClean="0">
                <a:solidFill>
                  <a:srgbClr val="635858"/>
                </a:solidFill>
                <a:latin typeface="微软雅黑" panose="020B0503020204020204" pitchFamily="34" charset="-122"/>
                <a:ea typeface="微软雅黑" panose="020B0503020204020204" pitchFamily="34" charset="-122"/>
              </a:rPr>
              <a:t>输入文本</a:t>
            </a:r>
            <a:endParaRPr lang="zh-CN" altLang="en-US" sz="1400" i="1" dirty="0">
              <a:solidFill>
                <a:srgbClr val="635858"/>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3713675" y="3897297"/>
            <a:ext cx="1407036"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57860" y="3969305"/>
            <a:ext cx="902811" cy="307777"/>
          </a:xfrm>
          <a:prstGeom prst="rect">
            <a:avLst/>
          </a:prstGeom>
          <a:noFill/>
        </p:spPr>
        <p:txBody>
          <a:bodyPr wrap="none" rtlCol="0">
            <a:spAutoFit/>
          </a:bodyPr>
          <a:lstStyle/>
          <a:p>
            <a:r>
              <a:rPr lang="zh-CN" altLang="en-US" sz="1400" i="1" dirty="0" smtClean="0">
                <a:solidFill>
                  <a:srgbClr val="635858"/>
                </a:solidFill>
                <a:latin typeface="微软雅黑" panose="020B0503020204020204" pitchFamily="34" charset="-122"/>
                <a:ea typeface="微软雅黑" panose="020B0503020204020204" pitchFamily="34" charset="-122"/>
              </a:rPr>
              <a:t>输入文本</a:t>
            </a:r>
            <a:endParaRPr lang="zh-CN" altLang="en-US" sz="1400" i="1" dirty="0">
              <a:solidFill>
                <a:srgbClr val="635858"/>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5252915" y="3897297"/>
            <a:ext cx="1407036"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97100" y="3969305"/>
            <a:ext cx="902811" cy="307777"/>
          </a:xfrm>
          <a:prstGeom prst="rect">
            <a:avLst/>
          </a:prstGeom>
          <a:noFill/>
        </p:spPr>
        <p:txBody>
          <a:bodyPr wrap="none" rtlCol="0">
            <a:spAutoFit/>
          </a:bodyPr>
          <a:lstStyle/>
          <a:p>
            <a:r>
              <a:rPr lang="zh-CN" altLang="en-US" sz="1400" i="1" dirty="0" smtClean="0">
                <a:solidFill>
                  <a:srgbClr val="635858"/>
                </a:solidFill>
                <a:latin typeface="微软雅黑" panose="020B0503020204020204" pitchFamily="34" charset="-122"/>
                <a:ea typeface="微软雅黑" panose="020B0503020204020204" pitchFamily="34" charset="-122"/>
              </a:rPr>
              <a:t>输入文本</a:t>
            </a:r>
            <a:endParaRPr lang="zh-CN" altLang="en-US" sz="1400" i="1" dirty="0">
              <a:solidFill>
                <a:srgbClr val="635858"/>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815015" y="3904917"/>
            <a:ext cx="1407036"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59200" y="3976925"/>
            <a:ext cx="902811" cy="307777"/>
          </a:xfrm>
          <a:prstGeom prst="rect">
            <a:avLst/>
          </a:prstGeom>
          <a:noFill/>
        </p:spPr>
        <p:txBody>
          <a:bodyPr wrap="none" rtlCol="0">
            <a:spAutoFit/>
          </a:bodyPr>
          <a:lstStyle/>
          <a:p>
            <a:r>
              <a:rPr lang="zh-CN" altLang="en-US" sz="1400" i="1" dirty="0" smtClean="0">
                <a:solidFill>
                  <a:srgbClr val="635858"/>
                </a:solidFill>
                <a:latin typeface="微软雅黑" panose="020B0503020204020204" pitchFamily="34" charset="-122"/>
                <a:ea typeface="微软雅黑" panose="020B0503020204020204" pitchFamily="34" charset="-122"/>
              </a:rPr>
              <a:t>输入文本</a:t>
            </a:r>
            <a:endParaRPr lang="zh-CN" altLang="en-US" sz="1400" i="1" dirty="0">
              <a:solidFill>
                <a:srgbClr val="635858"/>
              </a:solidFill>
              <a:latin typeface="微软雅黑" panose="020B0503020204020204" pitchFamily="34" charset="-122"/>
              <a:ea typeface="微软雅黑" panose="020B0503020204020204" pitchFamily="34" charset="-122"/>
            </a:endParaRPr>
          </a:p>
        </p:txBody>
      </p:sp>
      <p:sp>
        <p:nvSpPr>
          <p:cNvPr id="20" name="矩形 19"/>
          <p:cNvSpPr/>
          <p:nvPr/>
        </p:nvSpPr>
        <p:spPr>
          <a:xfrm>
            <a:off x="872836" y="177487"/>
            <a:ext cx="1521570" cy="338554"/>
          </a:xfrm>
          <a:prstGeom prst="rect">
            <a:avLst/>
          </a:prstGeom>
        </p:spPr>
        <p:txBody>
          <a:bodyPr wrap="none">
            <a:spAutoFit/>
          </a:bodyPr>
          <a:lstStyle/>
          <a:p>
            <a:r>
              <a:rPr lang="en-US" altLang="zh-CN" sz="1600" dirty="0" smtClean="0">
                <a:solidFill>
                  <a:schemeClr val="tx1">
                    <a:lumMod val="50000"/>
                    <a:lumOff val="50000"/>
                  </a:schemeClr>
                </a:solidFill>
                <a:latin typeface="Impact" panose="020B0806030902050204" pitchFamily="34" charset="0"/>
              </a:rPr>
              <a:t>Company  Name</a:t>
            </a:r>
            <a:endParaRPr lang="en-US" altLang="zh-CN" sz="1600" dirty="0">
              <a:solidFill>
                <a:schemeClr val="tx1">
                  <a:lumMod val="50000"/>
                  <a:lumOff val="50000"/>
                </a:schemeClr>
              </a:solidFill>
              <a:latin typeface="Impact" panose="020B0806030902050204" pitchFamily="34" charset="0"/>
            </a:endParaRPr>
          </a:p>
        </p:txBody>
      </p:sp>
      <p:sp>
        <p:nvSpPr>
          <p:cNvPr id="21" name="Freeform 158"/>
          <p:cNvSpPr>
            <a:spLocks noChangeArrowheads="1"/>
          </p:cNvSpPr>
          <p:nvPr/>
        </p:nvSpPr>
        <p:spPr bwMode="auto">
          <a:xfrm>
            <a:off x="467544" y="251933"/>
            <a:ext cx="405292" cy="189662"/>
          </a:xfrm>
          <a:custGeom>
            <a:avLst/>
            <a:gdLst>
              <a:gd name="T0" fmla="*/ 455718 w 497"/>
              <a:gd name="T1" fmla="*/ 0 h 232"/>
              <a:gd name="T2" fmla="*/ 455718 w 497"/>
              <a:gd name="T3" fmla="*/ 0 h 232"/>
              <a:gd name="T4" fmla="*/ 319003 w 497"/>
              <a:gd name="T5" fmla="*/ 138571 h 232"/>
              <a:gd name="T6" fmla="*/ 339390 w 497"/>
              <a:gd name="T7" fmla="*/ 224124 h 232"/>
              <a:gd name="T8" fmla="*/ 243449 w 497"/>
              <a:gd name="T9" fmla="*/ 224124 h 232"/>
              <a:gd name="T10" fmla="*/ 275829 w 497"/>
              <a:gd name="T11" fmla="*/ 138571 h 232"/>
              <a:gd name="T12" fmla="*/ 136715 w 497"/>
              <a:gd name="T13" fmla="*/ 0 h 232"/>
              <a:gd name="T14" fmla="*/ 0 w 497"/>
              <a:gd name="T15" fmla="*/ 138571 h 232"/>
              <a:gd name="T16" fmla="*/ 136715 w 497"/>
              <a:gd name="T17" fmla="*/ 278347 h 232"/>
              <a:gd name="T18" fmla="*/ 455718 w 497"/>
              <a:gd name="T19" fmla="*/ 278347 h 232"/>
              <a:gd name="T20" fmla="*/ 594832 w 497"/>
              <a:gd name="T21" fmla="*/ 138571 h 232"/>
              <a:gd name="T22" fmla="*/ 455718 w 497"/>
              <a:gd name="T23" fmla="*/ 0 h 232"/>
              <a:gd name="T24" fmla="*/ 63561 w 497"/>
              <a:gd name="T25" fmla="*/ 138571 h 232"/>
              <a:gd name="T26" fmla="*/ 63561 w 497"/>
              <a:gd name="T27" fmla="*/ 138571 h 232"/>
              <a:gd name="T28" fmla="*/ 136715 w 497"/>
              <a:gd name="T29" fmla="*/ 63863 h 232"/>
              <a:gd name="T30" fmla="*/ 212269 w 497"/>
              <a:gd name="T31" fmla="*/ 138571 h 232"/>
              <a:gd name="T32" fmla="*/ 136715 w 497"/>
              <a:gd name="T33" fmla="*/ 224124 h 232"/>
              <a:gd name="T34" fmla="*/ 63561 w 497"/>
              <a:gd name="T35" fmla="*/ 138571 h 232"/>
              <a:gd name="T36" fmla="*/ 455718 w 497"/>
              <a:gd name="T37" fmla="*/ 224124 h 232"/>
              <a:gd name="T38" fmla="*/ 455718 w 497"/>
              <a:gd name="T39" fmla="*/ 224124 h 232"/>
              <a:gd name="T40" fmla="*/ 382563 w 497"/>
              <a:gd name="T41" fmla="*/ 138571 h 232"/>
              <a:gd name="T42" fmla="*/ 455718 w 497"/>
              <a:gd name="T43" fmla="*/ 63863 h 232"/>
              <a:gd name="T44" fmla="*/ 530072 w 497"/>
              <a:gd name="T45" fmla="*/ 138571 h 232"/>
              <a:gd name="T46" fmla="*/ 455718 w 497"/>
              <a:gd name="T47" fmla="*/ 224124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tx2">
              <a:lumMod val="75000"/>
            </a:schemeClr>
          </a:solidFill>
          <a:ln>
            <a:noFill/>
          </a:ln>
          <a:effectLst/>
          <a:extLst/>
        </p:spPr>
        <p:txBody>
          <a:bodyPr wrap="none" lIns="34290" tIns="17145" rIns="34290" bIns="17145" anchor="ctr"/>
          <a:lstStyle/>
          <a:p>
            <a:pPr>
              <a:defRPr/>
            </a:pPr>
            <a:endParaRPr lang="zh-CN" altLang="en-US">
              <a:solidFill>
                <a:srgbClr val="A1835E"/>
              </a:solidFill>
            </a:endParaRPr>
          </a:p>
        </p:txBody>
      </p:sp>
      <p:cxnSp>
        <p:nvCxnSpPr>
          <p:cNvPr id="22" name="直接连接符 21"/>
          <p:cNvCxnSpPr/>
          <p:nvPr/>
        </p:nvCxnSpPr>
        <p:spPr>
          <a:xfrm flipH="1">
            <a:off x="2394406" y="346764"/>
            <a:ext cx="6749594"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2542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p:bldP spid="10" grpId="0"/>
      <p:bldP spid="12" grpId="0"/>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3a5fe2fe1ee4568a5c563e24150963d668c"/>
  <p:tag name="ISPRING_SCORM_RATE_SLIDES" val="1"/>
  <p:tag name="ISPRING_SCORM_RATE_QUIZZES" val="0"/>
  <p:tag name="ISPRING_SCORM_PASSING_SCORE" val="100.00000000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2048</Words>
  <Application>Microsoft Office PowerPoint</Application>
  <PresentationFormat>全屏显示(16:9)</PresentationFormat>
  <Paragraphs>247</Paragraphs>
  <Slides>34</Slides>
  <Notes>32</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34</vt:i4>
      </vt:variant>
    </vt:vector>
  </HeadingPairs>
  <TitlesOfParts>
    <vt:vector size="61" baseType="lpstr">
      <vt:lpstr>Aleo Regular</vt:lpstr>
      <vt:lpstr>Gill Sans</vt:lpstr>
      <vt:lpstr>HelveticaNeueLT Pro 67 MdCn</vt:lpstr>
      <vt:lpstr>Hiragino Sans GB W3</vt:lpstr>
      <vt:lpstr>MS PGothic</vt:lpstr>
      <vt:lpstr>MS PGothic</vt:lpstr>
      <vt:lpstr>News Gothic MT</vt:lpstr>
      <vt:lpstr>Raleway Black</vt:lpstr>
      <vt:lpstr>Raleway Light</vt:lpstr>
      <vt:lpstr>方正中倩简体</vt:lpstr>
      <vt:lpstr>나눔고딕</vt:lpstr>
      <vt:lpstr>华康俪金黑W8(P)</vt:lpstr>
      <vt:lpstr>宋体</vt:lpstr>
      <vt:lpstr>微软雅黑</vt:lpstr>
      <vt:lpstr>幼圆</vt:lpstr>
      <vt:lpstr>Arial</vt:lpstr>
      <vt:lpstr>Arial Narrow</vt:lpstr>
      <vt:lpstr>Bernard MT Condensed</vt:lpstr>
      <vt:lpstr>Calibri</vt:lpstr>
      <vt:lpstr>Calibri Light</vt:lpstr>
      <vt:lpstr>Franklin Gothic Medium Cond</vt:lpstr>
      <vt:lpstr>Impact</vt:lpstr>
      <vt:lpstr>Leelawadee</vt:lpstr>
      <vt:lpstr>Open Sans</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43</cp:revision>
  <dcterms:created xsi:type="dcterms:W3CDTF">2015-07-28T10:20:19Z</dcterms:created>
  <dcterms:modified xsi:type="dcterms:W3CDTF">2016-11-07T14:41:43Z</dcterms:modified>
  <cp:category>锐旗设计；https://9ppt.taobao.com</cp:category>
</cp:coreProperties>
</file>